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257" r:id="rId3"/>
    <p:sldId id="303" r:id="rId4"/>
    <p:sldId id="293" r:id="rId5"/>
    <p:sldId id="294" r:id="rId6"/>
    <p:sldId id="258" r:id="rId7"/>
    <p:sldId id="305" r:id="rId8"/>
    <p:sldId id="289" r:id="rId9"/>
    <p:sldId id="295" r:id="rId10"/>
    <p:sldId id="296" r:id="rId11"/>
    <p:sldId id="261" r:id="rId12"/>
    <p:sldId id="297" r:id="rId13"/>
    <p:sldId id="299" r:id="rId14"/>
    <p:sldId id="300" r:id="rId15"/>
    <p:sldId id="264" r:id="rId16"/>
    <p:sldId id="271" r:id="rId17"/>
    <p:sldId id="307" r:id="rId18"/>
    <p:sldId id="290" r:id="rId19"/>
    <p:sldId id="265" r:id="rId20"/>
    <p:sldId id="266" r:id="rId21"/>
    <p:sldId id="301" r:id="rId22"/>
    <p:sldId id="269" r:id="rId23"/>
    <p:sldId id="292" r:id="rId24"/>
    <p:sldId id="291" r:id="rId25"/>
    <p:sldId id="270" r:id="rId26"/>
    <p:sldId id="272" r:id="rId27"/>
    <p:sldId id="273" r:id="rId28"/>
    <p:sldId id="274" r:id="rId29"/>
    <p:sldId id="275" r:id="rId30"/>
    <p:sldId id="276" r:id="rId31"/>
    <p:sldId id="278" r:id="rId32"/>
    <p:sldId id="277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306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BERT, NICHOLAS" initials="HN" lastIdx="1" clrIdx="0">
    <p:extLst>
      <p:ext uri="{19B8F6BF-5375-455C-9EA6-DF929625EA0E}">
        <p15:presenceInfo xmlns:p15="http://schemas.microsoft.com/office/powerpoint/2012/main" userId="S::nhebert@allstate.com::ac2fef77-1c19-43b8-b803-764235079a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55" autoAdjust="0"/>
    <p:restoredTop sz="96727" autoAdjust="0"/>
  </p:normalViewPr>
  <p:slideViewPr>
    <p:cSldViewPr snapToGrid="0">
      <p:cViewPr varScale="1">
        <p:scale>
          <a:sx n="123" d="100"/>
          <a:sy n="123" d="100"/>
        </p:scale>
        <p:origin x="1386" y="90"/>
      </p:cViewPr>
      <p:guideLst/>
    </p:cSldViewPr>
  </p:slideViewPr>
  <p:outlineViewPr>
    <p:cViewPr>
      <p:scale>
        <a:sx n="33" d="100"/>
        <a:sy n="33" d="100"/>
      </p:scale>
      <p:origin x="0" y="-2583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556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pngall.com/community-png" TargetMode="External"/><Relationship Id="rId1" Type="http://schemas.openxmlformats.org/officeDocument/2006/relationships/image" Target="../media/image23.png"/><Relationship Id="rId4" Type="http://schemas.openxmlformats.org/officeDocument/2006/relationships/hyperlink" Target="http://commons.wikimedia.org/wiki/File:Sports_portal_bar_icon.png" TargetMode="External"/></Relationships>
</file>

<file path=ppt/diagrams/_rels/data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pngall.com/community-png" TargetMode="External"/><Relationship Id="rId1" Type="http://schemas.openxmlformats.org/officeDocument/2006/relationships/image" Target="../media/image23.png"/><Relationship Id="rId4" Type="http://schemas.openxmlformats.org/officeDocument/2006/relationships/hyperlink" Target="http://commons.wikimedia.org/wiki/File:Sports_portal_bar_icon.png" TargetMode="External"/></Relationships>
</file>

<file path=ppt/diagrams/_rels/drawing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D27AEF-26B8-40AE-80FF-281CE3124C8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A90F2E7-B649-4819-948E-55E60BDD2E05}">
      <dgm:prSet/>
      <dgm:spPr/>
      <dgm:t>
        <a:bodyPr/>
        <a:lstStyle/>
        <a:p>
          <a:r>
            <a:rPr lang="en-US" dirty="0"/>
            <a:t>District 11 – Kevin Champagne</a:t>
          </a:r>
        </a:p>
      </dgm:t>
    </dgm:pt>
    <dgm:pt modelId="{45885279-F01E-4156-87BE-1AD9DDDBFCEF}" type="parTrans" cxnId="{6519A0A6-E683-4337-9C62-ECCACAD6CF8C}">
      <dgm:prSet/>
      <dgm:spPr/>
      <dgm:t>
        <a:bodyPr/>
        <a:lstStyle/>
        <a:p>
          <a:endParaRPr lang="en-US"/>
        </a:p>
      </dgm:t>
    </dgm:pt>
    <dgm:pt modelId="{DA881459-EE40-4BB7-85DC-2FA5D7FE7FDC}" type="sibTrans" cxnId="{6519A0A6-E683-4337-9C62-ECCACAD6CF8C}">
      <dgm:prSet/>
      <dgm:spPr/>
      <dgm:t>
        <a:bodyPr/>
        <a:lstStyle/>
        <a:p>
          <a:endParaRPr lang="en-US"/>
        </a:p>
      </dgm:t>
    </dgm:pt>
    <dgm:pt modelId="{F83CA7A9-B2D8-466B-B9FF-A16A68689422}">
      <dgm:prSet/>
      <dgm:spPr/>
      <dgm:t>
        <a:bodyPr/>
        <a:lstStyle/>
        <a:p>
          <a:r>
            <a:rPr lang="en-US" dirty="0"/>
            <a:t>Business Community – Michael </a:t>
          </a:r>
          <a:r>
            <a:rPr lang="en-US" dirty="0" err="1"/>
            <a:t>LaRussa</a:t>
          </a:r>
          <a:r>
            <a:rPr lang="en-US" dirty="0"/>
            <a:t> </a:t>
          </a:r>
        </a:p>
      </dgm:t>
    </dgm:pt>
    <dgm:pt modelId="{CAB3E034-1869-4AC6-99BD-3F647C8D709B}" type="parTrans" cxnId="{8BDA4A0C-2509-4A38-BE67-2248134BA9A4}">
      <dgm:prSet/>
      <dgm:spPr/>
      <dgm:t>
        <a:bodyPr/>
        <a:lstStyle/>
        <a:p>
          <a:endParaRPr lang="en-US"/>
        </a:p>
      </dgm:t>
    </dgm:pt>
    <dgm:pt modelId="{1DCED887-DA60-40FD-A2A4-B602966E95D5}" type="sibTrans" cxnId="{8BDA4A0C-2509-4A38-BE67-2248134BA9A4}">
      <dgm:prSet/>
      <dgm:spPr/>
      <dgm:t>
        <a:bodyPr/>
        <a:lstStyle/>
        <a:p>
          <a:endParaRPr lang="en-US"/>
        </a:p>
      </dgm:t>
    </dgm:pt>
    <dgm:pt modelId="{4DB05E5C-0744-4CCE-8E5D-0C74926B2E21}">
      <dgm:prSet/>
      <dgm:spPr/>
      <dgm:t>
        <a:bodyPr/>
        <a:lstStyle/>
        <a:p>
          <a:r>
            <a:rPr lang="en-US"/>
            <a:t>Business Community – Nicholas Hebert</a:t>
          </a:r>
        </a:p>
      </dgm:t>
    </dgm:pt>
    <dgm:pt modelId="{30305A12-4749-487A-881D-85987FE76FB4}" type="parTrans" cxnId="{8DDA201D-6226-4EC8-A147-1A9F8F387F96}">
      <dgm:prSet/>
      <dgm:spPr/>
      <dgm:t>
        <a:bodyPr/>
        <a:lstStyle/>
        <a:p>
          <a:endParaRPr lang="en-US"/>
        </a:p>
      </dgm:t>
    </dgm:pt>
    <dgm:pt modelId="{C9FF2D57-8B4C-42D5-A770-7B6077C8A592}" type="sibTrans" cxnId="{8DDA201D-6226-4EC8-A147-1A9F8F387F96}">
      <dgm:prSet/>
      <dgm:spPr/>
      <dgm:t>
        <a:bodyPr/>
        <a:lstStyle/>
        <a:p>
          <a:endParaRPr lang="en-US"/>
        </a:p>
      </dgm:t>
    </dgm:pt>
    <dgm:pt modelId="{1E7E70E6-BF64-43E0-830D-6EB45D0B4572}">
      <dgm:prSet/>
      <dgm:spPr/>
      <dgm:t>
        <a:bodyPr/>
        <a:lstStyle/>
        <a:p>
          <a:r>
            <a:rPr lang="en-US"/>
            <a:t>Business Community – Brandon Boudreaux</a:t>
          </a:r>
        </a:p>
      </dgm:t>
    </dgm:pt>
    <dgm:pt modelId="{CA5E1BA8-BA11-4E5B-9207-2963E94B9718}" type="parTrans" cxnId="{0F7E33BD-94BE-4A8D-BC79-0133BEAA375A}">
      <dgm:prSet/>
      <dgm:spPr/>
      <dgm:t>
        <a:bodyPr/>
        <a:lstStyle/>
        <a:p>
          <a:endParaRPr lang="en-US"/>
        </a:p>
      </dgm:t>
    </dgm:pt>
    <dgm:pt modelId="{C82A37C2-8587-4745-AC9E-15FB5FB2E28E}" type="sibTrans" cxnId="{0F7E33BD-94BE-4A8D-BC79-0133BEAA375A}">
      <dgm:prSet/>
      <dgm:spPr/>
      <dgm:t>
        <a:bodyPr/>
        <a:lstStyle/>
        <a:p>
          <a:endParaRPr lang="en-US"/>
        </a:p>
      </dgm:t>
    </dgm:pt>
    <dgm:pt modelId="{07EFEC26-DA85-4298-9D24-0BD5AADCDA45}">
      <dgm:prSet/>
      <dgm:spPr/>
      <dgm:t>
        <a:bodyPr/>
        <a:lstStyle/>
        <a:p>
          <a:r>
            <a:rPr lang="en-US" dirty="0"/>
            <a:t>Business Community – Sherri Roach</a:t>
          </a:r>
        </a:p>
      </dgm:t>
    </dgm:pt>
    <dgm:pt modelId="{49448E09-5B99-4107-93D2-99E94958FF07}" type="parTrans" cxnId="{0A9DDAAE-7603-4163-A9FD-05EAC3E909ED}">
      <dgm:prSet/>
      <dgm:spPr/>
      <dgm:t>
        <a:bodyPr/>
        <a:lstStyle/>
        <a:p>
          <a:endParaRPr lang="en-US"/>
        </a:p>
      </dgm:t>
    </dgm:pt>
    <dgm:pt modelId="{3303D51E-9695-4E31-9D6E-27D17C9515D6}" type="sibTrans" cxnId="{0A9DDAAE-7603-4163-A9FD-05EAC3E909ED}">
      <dgm:prSet/>
      <dgm:spPr/>
      <dgm:t>
        <a:bodyPr/>
        <a:lstStyle/>
        <a:p>
          <a:endParaRPr lang="en-US"/>
        </a:p>
      </dgm:t>
    </dgm:pt>
    <dgm:pt modelId="{AD735C2C-5CBC-4EC6-AE94-387916FE5730}">
      <dgm:prSet/>
      <dgm:spPr/>
      <dgm:t>
        <a:bodyPr/>
        <a:lstStyle/>
        <a:p>
          <a:r>
            <a:rPr lang="en-US"/>
            <a:t>At-Large – Diana Collins</a:t>
          </a:r>
        </a:p>
      </dgm:t>
    </dgm:pt>
    <dgm:pt modelId="{AB052CE3-E6A1-4355-A8D8-A7FD998D803F}" type="parTrans" cxnId="{116B7F53-516A-408D-9CE9-FD50DC427808}">
      <dgm:prSet/>
      <dgm:spPr/>
      <dgm:t>
        <a:bodyPr/>
        <a:lstStyle/>
        <a:p>
          <a:endParaRPr lang="en-US"/>
        </a:p>
      </dgm:t>
    </dgm:pt>
    <dgm:pt modelId="{A658BFEA-5B3F-42FD-8239-58AF01B3FC13}" type="sibTrans" cxnId="{116B7F53-516A-408D-9CE9-FD50DC427808}">
      <dgm:prSet/>
      <dgm:spPr/>
      <dgm:t>
        <a:bodyPr/>
        <a:lstStyle/>
        <a:p>
          <a:endParaRPr lang="en-US"/>
        </a:p>
      </dgm:t>
    </dgm:pt>
    <dgm:pt modelId="{AD9ED3BE-0E9C-4E7C-8ED0-B0D1D323FFEB}">
      <dgm:prSet/>
      <dgm:spPr/>
      <dgm:t>
        <a:bodyPr/>
        <a:lstStyle/>
        <a:p>
          <a:r>
            <a:rPr lang="en-US"/>
            <a:t>At-Large – Wilfred “PJ” Allridge, III</a:t>
          </a:r>
        </a:p>
      </dgm:t>
    </dgm:pt>
    <dgm:pt modelId="{379F0CD3-6651-4F0E-9FF3-EB8E07CE0035}" type="parTrans" cxnId="{B6CFFF36-9DC7-445E-8912-5BBD27F7B73F}">
      <dgm:prSet/>
      <dgm:spPr/>
      <dgm:t>
        <a:bodyPr/>
        <a:lstStyle/>
        <a:p>
          <a:endParaRPr lang="en-US"/>
        </a:p>
      </dgm:t>
    </dgm:pt>
    <dgm:pt modelId="{05E05ED1-4CD9-4A3D-ADFC-AB4E4117EC2D}" type="sibTrans" cxnId="{B6CFFF36-9DC7-445E-8912-5BBD27F7B73F}">
      <dgm:prSet/>
      <dgm:spPr/>
      <dgm:t>
        <a:bodyPr/>
        <a:lstStyle/>
        <a:p>
          <a:endParaRPr lang="en-US"/>
        </a:p>
      </dgm:t>
    </dgm:pt>
    <dgm:pt modelId="{D696B077-B00B-42B7-B04C-249C726DE616}">
      <dgm:prSet/>
      <dgm:spPr/>
      <dgm:t>
        <a:bodyPr/>
        <a:lstStyle/>
        <a:p>
          <a:r>
            <a:rPr lang="en-US"/>
            <a:t>Advisory Board – Christopher Chiasson</a:t>
          </a:r>
        </a:p>
      </dgm:t>
    </dgm:pt>
    <dgm:pt modelId="{B3E5EBD7-2E0A-44FE-ACAE-684D175585BC}" type="parTrans" cxnId="{4AB7BE40-67F3-4953-9C5E-AB19FDE5AD76}">
      <dgm:prSet/>
      <dgm:spPr/>
      <dgm:t>
        <a:bodyPr/>
        <a:lstStyle/>
        <a:p>
          <a:endParaRPr lang="en-US"/>
        </a:p>
      </dgm:t>
    </dgm:pt>
    <dgm:pt modelId="{D3881E40-1A25-4D63-BC7A-FD1D94C166BD}" type="sibTrans" cxnId="{4AB7BE40-67F3-4953-9C5E-AB19FDE5AD76}">
      <dgm:prSet/>
      <dgm:spPr/>
      <dgm:t>
        <a:bodyPr/>
        <a:lstStyle/>
        <a:p>
          <a:endParaRPr lang="en-US"/>
        </a:p>
      </dgm:t>
    </dgm:pt>
    <dgm:pt modelId="{AAD25C5A-4313-4C55-B8E8-922BD8D71A78}">
      <dgm:prSet/>
      <dgm:spPr/>
      <dgm:t>
        <a:bodyPr/>
        <a:lstStyle/>
        <a:p>
          <a:r>
            <a:rPr lang="en-US"/>
            <a:t>Ad-Hoc – Erica Lambert</a:t>
          </a:r>
        </a:p>
      </dgm:t>
    </dgm:pt>
    <dgm:pt modelId="{A3C44507-78A1-4690-B0A9-9EC85CCAF58A}" type="parTrans" cxnId="{79E2D576-350B-4EE2-9017-7CCE4348ECAE}">
      <dgm:prSet/>
      <dgm:spPr/>
      <dgm:t>
        <a:bodyPr/>
        <a:lstStyle/>
        <a:p>
          <a:endParaRPr lang="en-US"/>
        </a:p>
      </dgm:t>
    </dgm:pt>
    <dgm:pt modelId="{8827110E-4B3B-4DE6-9D90-BDCF953DC05D}" type="sibTrans" cxnId="{79E2D576-350B-4EE2-9017-7CCE4348ECAE}">
      <dgm:prSet/>
      <dgm:spPr/>
      <dgm:t>
        <a:bodyPr/>
        <a:lstStyle/>
        <a:p>
          <a:endParaRPr lang="en-US"/>
        </a:p>
      </dgm:t>
    </dgm:pt>
    <dgm:pt modelId="{CB2510F7-E046-4EC4-ABD3-930FD36510CC}" type="pres">
      <dgm:prSet presAssocID="{90D27AEF-26B8-40AE-80FF-281CE3124C86}" presName="linear" presStyleCnt="0">
        <dgm:presLayoutVars>
          <dgm:animLvl val="lvl"/>
          <dgm:resizeHandles val="exact"/>
        </dgm:presLayoutVars>
      </dgm:prSet>
      <dgm:spPr/>
    </dgm:pt>
    <dgm:pt modelId="{0FEAAF33-9459-4D66-8B94-529F93BB0FD6}" type="pres">
      <dgm:prSet presAssocID="{DA90F2E7-B649-4819-948E-55E60BDD2E05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7CFB3AFE-41A8-4A27-8B92-C779EF6B3BE4}" type="pres">
      <dgm:prSet presAssocID="{DA881459-EE40-4BB7-85DC-2FA5D7FE7FDC}" presName="spacer" presStyleCnt="0"/>
      <dgm:spPr/>
    </dgm:pt>
    <dgm:pt modelId="{29B36492-A726-4A88-85CB-8D1E3B11512D}" type="pres">
      <dgm:prSet presAssocID="{F83CA7A9-B2D8-466B-B9FF-A16A68689422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DD961E22-8983-474B-8F48-114947EF25F8}" type="pres">
      <dgm:prSet presAssocID="{1DCED887-DA60-40FD-A2A4-B602966E95D5}" presName="spacer" presStyleCnt="0"/>
      <dgm:spPr/>
    </dgm:pt>
    <dgm:pt modelId="{D981EE33-3B66-4651-B79F-159377E7BF6D}" type="pres">
      <dgm:prSet presAssocID="{4DB05E5C-0744-4CCE-8E5D-0C74926B2E21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7C4D18E5-276A-4469-8568-3B982ABE847E}" type="pres">
      <dgm:prSet presAssocID="{C9FF2D57-8B4C-42D5-A770-7B6077C8A592}" presName="spacer" presStyleCnt="0"/>
      <dgm:spPr/>
    </dgm:pt>
    <dgm:pt modelId="{5D2A61D2-CA55-4262-AC98-61B9A83677A5}" type="pres">
      <dgm:prSet presAssocID="{1E7E70E6-BF64-43E0-830D-6EB45D0B4572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B1F26512-D1A3-4477-84F2-2FAA0C110756}" type="pres">
      <dgm:prSet presAssocID="{C82A37C2-8587-4745-AC9E-15FB5FB2E28E}" presName="spacer" presStyleCnt="0"/>
      <dgm:spPr/>
    </dgm:pt>
    <dgm:pt modelId="{B55AA446-184C-4C44-B831-C6FB7C835B90}" type="pres">
      <dgm:prSet presAssocID="{07EFEC26-DA85-4298-9D24-0BD5AADCDA45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475F9744-C832-41EB-934A-CB841CA1BD01}" type="pres">
      <dgm:prSet presAssocID="{3303D51E-9695-4E31-9D6E-27D17C9515D6}" presName="spacer" presStyleCnt="0"/>
      <dgm:spPr/>
    </dgm:pt>
    <dgm:pt modelId="{C212C146-BD1A-473B-9736-09B6920F5536}" type="pres">
      <dgm:prSet presAssocID="{AD735C2C-5CBC-4EC6-AE94-387916FE5730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883D1034-C877-4A3C-B765-1DDB5C36E816}" type="pres">
      <dgm:prSet presAssocID="{A658BFEA-5B3F-42FD-8239-58AF01B3FC13}" presName="spacer" presStyleCnt="0"/>
      <dgm:spPr/>
    </dgm:pt>
    <dgm:pt modelId="{1596FC8D-FCF0-4B58-A0B7-D83C3CA3503B}" type="pres">
      <dgm:prSet presAssocID="{AD9ED3BE-0E9C-4E7C-8ED0-B0D1D323FFEB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D4248719-3D38-4BA9-B5BF-97DE2D2A7C32}" type="pres">
      <dgm:prSet presAssocID="{05E05ED1-4CD9-4A3D-ADFC-AB4E4117EC2D}" presName="spacer" presStyleCnt="0"/>
      <dgm:spPr/>
    </dgm:pt>
    <dgm:pt modelId="{1DAC8C33-8CC3-4887-8E5B-74B840836701}" type="pres">
      <dgm:prSet presAssocID="{D696B077-B00B-42B7-B04C-249C726DE616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2C6A21C1-210D-4FB8-AB44-1BF9867ADD3F}" type="pres">
      <dgm:prSet presAssocID="{D3881E40-1A25-4D63-BC7A-FD1D94C166BD}" presName="spacer" presStyleCnt="0"/>
      <dgm:spPr/>
    </dgm:pt>
    <dgm:pt modelId="{9612F131-42D1-4FDE-9EAB-3CF78A95F5AD}" type="pres">
      <dgm:prSet presAssocID="{AAD25C5A-4313-4C55-B8E8-922BD8D71A78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8BDA4A0C-2509-4A38-BE67-2248134BA9A4}" srcId="{90D27AEF-26B8-40AE-80FF-281CE3124C86}" destId="{F83CA7A9-B2D8-466B-B9FF-A16A68689422}" srcOrd="1" destOrd="0" parTransId="{CAB3E034-1869-4AC6-99BD-3F647C8D709B}" sibTransId="{1DCED887-DA60-40FD-A2A4-B602966E95D5}"/>
    <dgm:cxn modelId="{AAEA831A-4678-4D3B-9BD0-4E1895343793}" type="presOf" srcId="{1E7E70E6-BF64-43E0-830D-6EB45D0B4572}" destId="{5D2A61D2-CA55-4262-AC98-61B9A83677A5}" srcOrd="0" destOrd="0" presId="urn:microsoft.com/office/officeart/2005/8/layout/vList2"/>
    <dgm:cxn modelId="{8B605D1C-7ACF-466D-ADAF-FEC5638AD505}" type="presOf" srcId="{90D27AEF-26B8-40AE-80FF-281CE3124C86}" destId="{CB2510F7-E046-4EC4-ABD3-930FD36510CC}" srcOrd="0" destOrd="0" presId="urn:microsoft.com/office/officeart/2005/8/layout/vList2"/>
    <dgm:cxn modelId="{8DDA201D-6226-4EC8-A147-1A9F8F387F96}" srcId="{90D27AEF-26B8-40AE-80FF-281CE3124C86}" destId="{4DB05E5C-0744-4CCE-8E5D-0C74926B2E21}" srcOrd="2" destOrd="0" parTransId="{30305A12-4749-487A-881D-85987FE76FB4}" sibTransId="{C9FF2D57-8B4C-42D5-A770-7B6077C8A592}"/>
    <dgm:cxn modelId="{DB37D835-A5B0-445E-812D-D42A38928909}" type="presOf" srcId="{F83CA7A9-B2D8-466B-B9FF-A16A68689422}" destId="{29B36492-A726-4A88-85CB-8D1E3B11512D}" srcOrd="0" destOrd="0" presId="urn:microsoft.com/office/officeart/2005/8/layout/vList2"/>
    <dgm:cxn modelId="{B6CFFF36-9DC7-445E-8912-5BBD27F7B73F}" srcId="{90D27AEF-26B8-40AE-80FF-281CE3124C86}" destId="{AD9ED3BE-0E9C-4E7C-8ED0-B0D1D323FFEB}" srcOrd="6" destOrd="0" parTransId="{379F0CD3-6651-4F0E-9FF3-EB8E07CE0035}" sibTransId="{05E05ED1-4CD9-4A3D-ADFC-AB4E4117EC2D}"/>
    <dgm:cxn modelId="{1ABA3D39-35FF-4B4F-A38E-949D9ADEAF95}" type="presOf" srcId="{AD735C2C-5CBC-4EC6-AE94-387916FE5730}" destId="{C212C146-BD1A-473B-9736-09B6920F5536}" srcOrd="0" destOrd="0" presId="urn:microsoft.com/office/officeart/2005/8/layout/vList2"/>
    <dgm:cxn modelId="{4AB7BE40-67F3-4953-9C5E-AB19FDE5AD76}" srcId="{90D27AEF-26B8-40AE-80FF-281CE3124C86}" destId="{D696B077-B00B-42B7-B04C-249C726DE616}" srcOrd="7" destOrd="0" parTransId="{B3E5EBD7-2E0A-44FE-ACAE-684D175585BC}" sibTransId="{D3881E40-1A25-4D63-BC7A-FD1D94C166BD}"/>
    <dgm:cxn modelId="{C052AC67-B1AC-441A-979C-376FF249D501}" type="presOf" srcId="{DA90F2E7-B649-4819-948E-55E60BDD2E05}" destId="{0FEAAF33-9459-4D66-8B94-529F93BB0FD6}" srcOrd="0" destOrd="0" presId="urn:microsoft.com/office/officeart/2005/8/layout/vList2"/>
    <dgm:cxn modelId="{116B7F53-516A-408D-9CE9-FD50DC427808}" srcId="{90D27AEF-26B8-40AE-80FF-281CE3124C86}" destId="{AD735C2C-5CBC-4EC6-AE94-387916FE5730}" srcOrd="5" destOrd="0" parTransId="{AB052CE3-E6A1-4355-A8D8-A7FD998D803F}" sibTransId="{A658BFEA-5B3F-42FD-8239-58AF01B3FC13}"/>
    <dgm:cxn modelId="{79E2D576-350B-4EE2-9017-7CCE4348ECAE}" srcId="{90D27AEF-26B8-40AE-80FF-281CE3124C86}" destId="{AAD25C5A-4313-4C55-B8E8-922BD8D71A78}" srcOrd="8" destOrd="0" parTransId="{A3C44507-78A1-4690-B0A9-9EC85CCAF58A}" sibTransId="{8827110E-4B3B-4DE6-9D90-BDCF953DC05D}"/>
    <dgm:cxn modelId="{66DCC889-6ED5-4A21-96AE-19A8E86A1DAD}" type="presOf" srcId="{D696B077-B00B-42B7-B04C-249C726DE616}" destId="{1DAC8C33-8CC3-4887-8E5B-74B840836701}" srcOrd="0" destOrd="0" presId="urn:microsoft.com/office/officeart/2005/8/layout/vList2"/>
    <dgm:cxn modelId="{6519A0A6-E683-4337-9C62-ECCACAD6CF8C}" srcId="{90D27AEF-26B8-40AE-80FF-281CE3124C86}" destId="{DA90F2E7-B649-4819-948E-55E60BDD2E05}" srcOrd="0" destOrd="0" parTransId="{45885279-F01E-4156-87BE-1AD9DDDBFCEF}" sibTransId="{DA881459-EE40-4BB7-85DC-2FA5D7FE7FDC}"/>
    <dgm:cxn modelId="{0A9DDAAE-7603-4163-A9FD-05EAC3E909ED}" srcId="{90D27AEF-26B8-40AE-80FF-281CE3124C86}" destId="{07EFEC26-DA85-4298-9D24-0BD5AADCDA45}" srcOrd="4" destOrd="0" parTransId="{49448E09-5B99-4107-93D2-99E94958FF07}" sibTransId="{3303D51E-9695-4E31-9D6E-27D17C9515D6}"/>
    <dgm:cxn modelId="{0F7E33BD-94BE-4A8D-BC79-0133BEAA375A}" srcId="{90D27AEF-26B8-40AE-80FF-281CE3124C86}" destId="{1E7E70E6-BF64-43E0-830D-6EB45D0B4572}" srcOrd="3" destOrd="0" parTransId="{CA5E1BA8-BA11-4E5B-9207-2963E94B9718}" sibTransId="{C82A37C2-8587-4745-AC9E-15FB5FB2E28E}"/>
    <dgm:cxn modelId="{7CFD67F0-44F6-4A9B-8096-350119CDAB60}" type="presOf" srcId="{AD9ED3BE-0E9C-4E7C-8ED0-B0D1D323FFEB}" destId="{1596FC8D-FCF0-4B58-A0B7-D83C3CA3503B}" srcOrd="0" destOrd="0" presId="urn:microsoft.com/office/officeart/2005/8/layout/vList2"/>
    <dgm:cxn modelId="{D0C699F3-8DD4-418A-A4A3-809EE88FC157}" type="presOf" srcId="{AAD25C5A-4313-4C55-B8E8-922BD8D71A78}" destId="{9612F131-42D1-4FDE-9EAB-3CF78A95F5AD}" srcOrd="0" destOrd="0" presId="urn:microsoft.com/office/officeart/2005/8/layout/vList2"/>
    <dgm:cxn modelId="{76B871F8-3AD1-4BD5-AFC4-3D3FC93B5EA3}" type="presOf" srcId="{07EFEC26-DA85-4298-9D24-0BD5AADCDA45}" destId="{B55AA446-184C-4C44-B831-C6FB7C835B90}" srcOrd="0" destOrd="0" presId="urn:microsoft.com/office/officeart/2005/8/layout/vList2"/>
    <dgm:cxn modelId="{5FA8B9FA-D154-4CB3-9FB2-A31873B4E733}" type="presOf" srcId="{4DB05E5C-0744-4CCE-8E5D-0C74926B2E21}" destId="{D981EE33-3B66-4651-B79F-159377E7BF6D}" srcOrd="0" destOrd="0" presId="urn:microsoft.com/office/officeart/2005/8/layout/vList2"/>
    <dgm:cxn modelId="{12681ED3-1285-46FD-A264-D0E9BB3B6BE0}" type="presParOf" srcId="{CB2510F7-E046-4EC4-ABD3-930FD36510CC}" destId="{0FEAAF33-9459-4D66-8B94-529F93BB0FD6}" srcOrd="0" destOrd="0" presId="urn:microsoft.com/office/officeart/2005/8/layout/vList2"/>
    <dgm:cxn modelId="{F9A55DF0-FE32-4AC8-91CC-7D47DBB1B50E}" type="presParOf" srcId="{CB2510F7-E046-4EC4-ABD3-930FD36510CC}" destId="{7CFB3AFE-41A8-4A27-8B92-C779EF6B3BE4}" srcOrd="1" destOrd="0" presId="urn:microsoft.com/office/officeart/2005/8/layout/vList2"/>
    <dgm:cxn modelId="{B518FCA4-5F9A-4D28-90C7-89F30D7093DB}" type="presParOf" srcId="{CB2510F7-E046-4EC4-ABD3-930FD36510CC}" destId="{29B36492-A726-4A88-85CB-8D1E3B11512D}" srcOrd="2" destOrd="0" presId="urn:microsoft.com/office/officeart/2005/8/layout/vList2"/>
    <dgm:cxn modelId="{F84C2575-C6C8-4C34-A0D1-9F6178E5449A}" type="presParOf" srcId="{CB2510F7-E046-4EC4-ABD3-930FD36510CC}" destId="{DD961E22-8983-474B-8F48-114947EF25F8}" srcOrd="3" destOrd="0" presId="urn:microsoft.com/office/officeart/2005/8/layout/vList2"/>
    <dgm:cxn modelId="{A68AC294-19CE-4898-B59F-8F4707947914}" type="presParOf" srcId="{CB2510F7-E046-4EC4-ABD3-930FD36510CC}" destId="{D981EE33-3B66-4651-B79F-159377E7BF6D}" srcOrd="4" destOrd="0" presId="urn:microsoft.com/office/officeart/2005/8/layout/vList2"/>
    <dgm:cxn modelId="{5871CB4D-4582-4237-A29A-D48C9FD955C7}" type="presParOf" srcId="{CB2510F7-E046-4EC4-ABD3-930FD36510CC}" destId="{7C4D18E5-276A-4469-8568-3B982ABE847E}" srcOrd="5" destOrd="0" presId="urn:microsoft.com/office/officeart/2005/8/layout/vList2"/>
    <dgm:cxn modelId="{342E0585-1D6E-42C2-AEC0-7329B082E15D}" type="presParOf" srcId="{CB2510F7-E046-4EC4-ABD3-930FD36510CC}" destId="{5D2A61D2-CA55-4262-AC98-61B9A83677A5}" srcOrd="6" destOrd="0" presId="urn:microsoft.com/office/officeart/2005/8/layout/vList2"/>
    <dgm:cxn modelId="{ECE8B511-218C-4EB2-A961-57615C03474E}" type="presParOf" srcId="{CB2510F7-E046-4EC4-ABD3-930FD36510CC}" destId="{B1F26512-D1A3-4477-84F2-2FAA0C110756}" srcOrd="7" destOrd="0" presId="urn:microsoft.com/office/officeart/2005/8/layout/vList2"/>
    <dgm:cxn modelId="{4A1C60E2-E436-426B-A8B8-5CFA97044082}" type="presParOf" srcId="{CB2510F7-E046-4EC4-ABD3-930FD36510CC}" destId="{B55AA446-184C-4C44-B831-C6FB7C835B90}" srcOrd="8" destOrd="0" presId="urn:microsoft.com/office/officeart/2005/8/layout/vList2"/>
    <dgm:cxn modelId="{A414ECD5-5B6C-4256-B4E8-E1C064D7F36F}" type="presParOf" srcId="{CB2510F7-E046-4EC4-ABD3-930FD36510CC}" destId="{475F9744-C832-41EB-934A-CB841CA1BD01}" srcOrd="9" destOrd="0" presId="urn:microsoft.com/office/officeart/2005/8/layout/vList2"/>
    <dgm:cxn modelId="{3FD1B114-2DC3-4C97-9CFB-07F8F7005459}" type="presParOf" srcId="{CB2510F7-E046-4EC4-ABD3-930FD36510CC}" destId="{C212C146-BD1A-473B-9736-09B6920F5536}" srcOrd="10" destOrd="0" presId="urn:microsoft.com/office/officeart/2005/8/layout/vList2"/>
    <dgm:cxn modelId="{E8263072-0FAB-465F-BE67-F260C254A067}" type="presParOf" srcId="{CB2510F7-E046-4EC4-ABD3-930FD36510CC}" destId="{883D1034-C877-4A3C-B765-1DDB5C36E816}" srcOrd="11" destOrd="0" presId="urn:microsoft.com/office/officeart/2005/8/layout/vList2"/>
    <dgm:cxn modelId="{76EF3C28-B2DE-4059-B721-F45B066E37E0}" type="presParOf" srcId="{CB2510F7-E046-4EC4-ABD3-930FD36510CC}" destId="{1596FC8D-FCF0-4B58-A0B7-D83C3CA3503B}" srcOrd="12" destOrd="0" presId="urn:microsoft.com/office/officeart/2005/8/layout/vList2"/>
    <dgm:cxn modelId="{68D42E38-2475-4F6E-B192-4C044E7B1C87}" type="presParOf" srcId="{CB2510F7-E046-4EC4-ABD3-930FD36510CC}" destId="{D4248719-3D38-4BA9-B5BF-97DE2D2A7C32}" srcOrd="13" destOrd="0" presId="urn:microsoft.com/office/officeart/2005/8/layout/vList2"/>
    <dgm:cxn modelId="{AC3ACEE9-305B-4D55-8894-C0A0DFAC94CB}" type="presParOf" srcId="{CB2510F7-E046-4EC4-ABD3-930FD36510CC}" destId="{1DAC8C33-8CC3-4887-8E5B-74B840836701}" srcOrd="14" destOrd="0" presId="urn:microsoft.com/office/officeart/2005/8/layout/vList2"/>
    <dgm:cxn modelId="{DABCD5AC-C2BA-4B58-808E-D6673FDF41D1}" type="presParOf" srcId="{CB2510F7-E046-4EC4-ABD3-930FD36510CC}" destId="{2C6A21C1-210D-4FB8-AB44-1BF9867ADD3F}" srcOrd="15" destOrd="0" presId="urn:microsoft.com/office/officeart/2005/8/layout/vList2"/>
    <dgm:cxn modelId="{5135CA32-3C90-4007-95B0-55A3DB94AD51}" type="presParOf" srcId="{CB2510F7-E046-4EC4-ABD3-930FD36510CC}" destId="{9612F131-42D1-4FDE-9EAB-3CF78A95F5AD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0A65A24-C1AF-48FF-B86D-0A507B8127F6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FC6923C-6A00-47BE-81EE-8B4A22E49D6B}">
      <dgm:prSet/>
      <dgm:spPr/>
      <dgm:t>
        <a:bodyPr/>
        <a:lstStyle/>
        <a:p>
          <a:r>
            <a:rPr lang="en-US"/>
            <a:t>Policy Manuals</a:t>
          </a:r>
        </a:p>
      </dgm:t>
    </dgm:pt>
    <dgm:pt modelId="{73D682DC-874B-4F51-AB1A-22457FAA4856}" type="parTrans" cxnId="{C8010D02-325E-4557-A4A9-D799EA88D1F8}">
      <dgm:prSet/>
      <dgm:spPr/>
      <dgm:t>
        <a:bodyPr/>
        <a:lstStyle/>
        <a:p>
          <a:endParaRPr lang="en-US"/>
        </a:p>
      </dgm:t>
    </dgm:pt>
    <dgm:pt modelId="{A155EF73-EDE4-4DF0-8368-8355AF97622C}" type="sibTrans" cxnId="{C8010D02-325E-4557-A4A9-D799EA88D1F8}">
      <dgm:prSet/>
      <dgm:spPr/>
      <dgm:t>
        <a:bodyPr/>
        <a:lstStyle/>
        <a:p>
          <a:endParaRPr lang="en-US"/>
        </a:p>
      </dgm:t>
    </dgm:pt>
    <dgm:pt modelId="{8A26F8CD-B37D-4985-B87D-557EE6926BB6}">
      <dgm:prSet/>
      <dgm:spPr/>
      <dgm:t>
        <a:bodyPr/>
        <a:lstStyle/>
        <a:p>
          <a:r>
            <a:rPr lang="en-US"/>
            <a:t>Human Resources</a:t>
          </a:r>
        </a:p>
      </dgm:t>
    </dgm:pt>
    <dgm:pt modelId="{0EA22D30-12BB-4C76-BEBF-EEA9160FD8A0}" type="parTrans" cxnId="{B038A6B0-7A12-4F44-B51A-5D1A33B52292}">
      <dgm:prSet/>
      <dgm:spPr/>
      <dgm:t>
        <a:bodyPr/>
        <a:lstStyle/>
        <a:p>
          <a:endParaRPr lang="en-US"/>
        </a:p>
      </dgm:t>
    </dgm:pt>
    <dgm:pt modelId="{AE477BDB-27B1-4F65-86C2-956EAC08F28A}" type="sibTrans" cxnId="{B038A6B0-7A12-4F44-B51A-5D1A33B52292}">
      <dgm:prSet/>
      <dgm:spPr/>
      <dgm:t>
        <a:bodyPr/>
        <a:lstStyle/>
        <a:p>
          <a:endParaRPr lang="en-US"/>
        </a:p>
      </dgm:t>
    </dgm:pt>
    <dgm:pt modelId="{252DE760-D2FF-4269-AF64-E5F77A66B0F8}">
      <dgm:prSet/>
      <dgm:spPr/>
      <dgm:t>
        <a:bodyPr/>
        <a:lstStyle/>
        <a:p>
          <a:r>
            <a:rPr lang="en-US"/>
            <a:t>Standard Application for Employment</a:t>
          </a:r>
        </a:p>
      </dgm:t>
    </dgm:pt>
    <dgm:pt modelId="{FF3A0B61-5440-43D9-B0FB-FC15BAC54A0E}" type="parTrans" cxnId="{47AB3894-0488-4308-8044-D0A88F5B0576}">
      <dgm:prSet/>
      <dgm:spPr/>
      <dgm:t>
        <a:bodyPr/>
        <a:lstStyle/>
        <a:p>
          <a:endParaRPr lang="en-US"/>
        </a:p>
      </dgm:t>
    </dgm:pt>
    <dgm:pt modelId="{A70534B4-9661-4B24-BA05-D3DB21A5D00B}" type="sibTrans" cxnId="{47AB3894-0488-4308-8044-D0A88F5B0576}">
      <dgm:prSet/>
      <dgm:spPr/>
      <dgm:t>
        <a:bodyPr/>
        <a:lstStyle/>
        <a:p>
          <a:endParaRPr lang="en-US"/>
        </a:p>
      </dgm:t>
    </dgm:pt>
    <dgm:pt modelId="{0B29C975-A730-4E93-9F52-BA24A3A91F1C}">
      <dgm:prSet/>
      <dgm:spPr/>
      <dgm:t>
        <a:bodyPr/>
        <a:lstStyle/>
        <a:p>
          <a:r>
            <a:rPr lang="en-US"/>
            <a:t>Updated HR policies addressing ethics, discrimination, etc.</a:t>
          </a:r>
        </a:p>
      </dgm:t>
    </dgm:pt>
    <dgm:pt modelId="{E0F7D2A3-2F0A-447E-BA70-2831CD9F141D}" type="parTrans" cxnId="{B57E0969-7102-43AB-BAAA-82F777B43647}">
      <dgm:prSet/>
      <dgm:spPr/>
      <dgm:t>
        <a:bodyPr/>
        <a:lstStyle/>
        <a:p>
          <a:endParaRPr lang="en-US"/>
        </a:p>
      </dgm:t>
    </dgm:pt>
    <dgm:pt modelId="{508E4E7B-02F3-4EBE-BDB8-20A6D311E499}" type="sibTrans" cxnId="{B57E0969-7102-43AB-BAAA-82F777B43647}">
      <dgm:prSet/>
      <dgm:spPr/>
      <dgm:t>
        <a:bodyPr/>
        <a:lstStyle/>
        <a:p>
          <a:endParaRPr lang="en-US"/>
        </a:p>
      </dgm:t>
    </dgm:pt>
    <dgm:pt modelId="{1A5EEB60-3EC0-468C-8577-09FC3A84DCF4}">
      <dgm:prSet/>
      <dgm:spPr/>
      <dgm:t>
        <a:bodyPr/>
        <a:lstStyle/>
        <a:p>
          <a:r>
            <a:rPr lang="en-US"/>
            <a:t>Require completion of background checks and ethics training for board members</a:t>
          </a:r>
        </a:p>
      </dgm:t>
    </dgm:pt>
    <dgm:pt modelId="{25440DE1-4FFD-4588-B512-B4B0EF6F13C5}" type="parTrans" cxnId="{239411EB-8250-4F98-ABDC-20D04459F2CE}">
      <dgm:prSet/>
      <dgm:spPr/>
      <dgm:t>
        <a:bodyPr/>
        <a:lstStyle/>
        <a:p>
          <a:endParaRPr lang="en-US"/>
        </a:p>
      </dgm:t>
    </dgm:pt>
    <dgm:pt modelId="{1A9FD4F3-5070-4AA4-9721-52406D5FE648}" type="sibTrans" cxnId="{239411EB-8250-4F98-ABDC-20D04459F2CE}">
      <dgm:prSet/>
      <dgm:spPr/>
      <dgm:t>
        <a:bodyPr/>
        <a:lstStyle/>
        <a:p>
          <a:endParaRPr lang="en-US"/>
        </a:p>
      </dgm:t>
    </dgm:pt>
    <dgm:pt modelId="{3C00B0B5-4276-400D-ACC0-B2408A5D9287}">
      <dgm:prSet/>
      <dgm:spPr/>
      <dgm:t>
        <a:bodyPr/>
        <a:lstStyle/>
        <a:p>
          <a:r>
            <a:rPr lang="en-US"/>
            <a:t>Risk Management</a:t>
          </a:r>
        </a:p>
      </dgm:t>
    </dgm:pt>
    <dgm:pt modelId="{BB5C7628-C450-4DE2-B907-BC99B5E37BBC}" type="parTrans" cxnId="{975CB097-503F-4418-854A-F24B3A4AC27A}">
      <dgm:prSet/>
      <dgm:spPr/>
      <dgm:t>
        <a:bodyPr/>
        <a:lstStyle/>
        <a:p>
          <a:endParaRPr lang="en-US"/>
        </a:p>
      </dgm:t>
    </dgm:pt>
    <dgm:pt modelId="{D02E1C96-A4C7-4718-B96B-38919676A223}" type="sibTrans" cxnId="{975CB097-503F-4418-854A-F24B3A4AC27A}">
      <dgm:prSet/>
      <dgm:spPr/>
      <dgm:t>
        <a:bodyPr/>
        <a:lstStyle/>
        <a:p>
          <a:endParaRPr lang="en-US"/>
        </a:p>
      </dgm:t>
    </dgm:pt>
    <dgm:pt modelId="{4D5630EB-3629-41A6-9515-F6AF5DBD9C21}">
      <dgm:prSet/>
      <dgm:spPr/>
      <dgm:t>
        <a:bodyPr/>
        <a:lstStyle/>
        <a:p>
          <a:r>
            <a:rPr lang="en-US"/>
            <a:t>Establish insurance requirements</a:t>
          </a:r>
        </a:p>
      </dgm:t>
    </dgm:pt>
    <dgm:pt modelId="{584102DB-6CAC-4567-A585-D8471F20A33F}" type="parTrans" cxnId="{0F84365E-56C2-4988-A0F5-9E9E105645E9}">
      <dgm:prSet/>
      <dgm:spPr/>
      <dgm:t>
        <a:bodyPr/>
        <a:lstStyle/>
        <a:p>
          <a:endParaRPr lang="en-US"/>
        </a:p>
      </dgm:t>
    </dgm:pt>
    <dgm:pt modelId="{F848301A-7594-40EC-A5F9-0960655B94D0}" type="sibTrans" cxnId="{0F84365E-56C2-4988-A0F5-9E9E105645E9}">
      <dgm:prSet/>
      <dgm:spPr/>
      <dgm:t>
        <a:bodyPr/>
        <a:lstStyle/>
        <a:p>
          <a:endParaRPr lang="en-US"/>
        </a:p>
      </dgm:t>
    </dgm:pt>
    <dgm:pt modelId="{B900AA21-9B1F-4FA3-AD65-5F0DF1AA1076}">
      <dgm:prSet/>
      <dgm:spPr/>
      <dgm:t>
        <a:bodyPr/>
        <a:lstStyle/>
        <a:p>
          <a:r>
            <a:rPr lang="en-US"/>
            <a:t>Utilize Parish insurance where available</a:t>
          </a:r>
        </a:p>
      </dgm:t>
    </dgm:pt>
    <dgm:pt modelId="{E7E96146-A849-42C5-BC72-D2D1C621B52C}" type="parTrans" cxnId="{8B4A44CF-26E5-49D5-B242-B518F26A75DC}">
      <dgm:prSet/>
      <dgm:spPr/>
      <dgm:t>
        <a:bodyPr/>
        <a:lstStyle/>
        <a:p>
          <a:endParaRPr lang="en-US"/>
        </a:p>
      </dgm:t>
    </dgm:pt>
    <dgm:pt modelId="{D43A6C7A-2FD3-4CA2-990B-5EFDBE8FB7F9}" type="sibTrans" cxnId="{8B4A44CF-26E5-49D5-B242-B518F26A75DC}">
      <dgm:prSet/>
      <dgm:spPr/>
      <dgm:t>
        <a:bodyPr/>
        <a:lstStyle/>
        <a:p>
          <a:endParaRPr lang="en-US"/>
        </a:p>
      </dgm:t>
    </dgm:pt>
    <dgm:pt modelId="{5A887E58-BF3D-4B6F-889E-16324133AB61}">
      <dgm:prSet/>
      <dgm:spPr/>
      <dgm:t>
        <a:bodyPr/>
        <a:lstStyle/>
        <a:p>
          <a:r>
            <a:rPr lang="en-US"/>
            <a:t>Legal</a:t>
          </a:r>
        </a:p>
      </dgm:t>
    </dgm:pt>
    <dgm:pt modelId="{AD9E771C-2214-4B6F-B514-A5C42E1A2D99}" type="parTrans" cxnId="{19BD59E1-1FC5-4FCE-8E7A-6CF081DCDC51}">
      <dgm:prSet/>
      <dgm:spPr/>
      <dgm:t>
        <a:bodyPr/>
        <a:lstStyle/>
        <a:p>
          <a:endParaRPr lang="en-US"/>
        </a:p>
      </dgm:t>
    </dgm:pt>
    <dgm:pt modelId="{0258D9B5-FBEB-4402-91FF-A416B392BDB5}" type="sibTrans" cxnId="{19BD59E1-1FC5-4FCE-8E7A-6CF081DCDC51}">
      <dgm:prSet/>
      <dgm:spPr/>
      <dgm:t>
        <a:bodyPr/>
        <a:lstStyle/>
        <a:p>
          <a:endParaRPr lang="en-US"/>
        </a:p>
      </dgm:t>
    </dgm:pt>
    <dgm:pt modelId="{5C0ECF0A-6AB3-41C2-A107-A779C2F42605}">
      <dgm:prSet/>
      <dgm:spPr/>
      <dgm:t>
        <a:bodyPr/>
        <a:lstStyle/>
        <a:p>
          <a:r>
            <a:rPr lang="en-US"/>
            <a:t>Utilize Parish Attorneys</a:t>
          </a:r>
        </a:p>
      </dgm:t>
    </dgm:pt>
    <dgm:pt modelId="{287B980A-CC6B-4779-B7B5-69B017699282}" type="parTrans" cxnId="{51081F05-CA14-443B-B34D-6BA00E1024BF}">
      <dgm:prSet/>
      <dgm:spPr/>
      <dgm:t>
        <a:bodyPr/>
        <a:lstStyle/>
        <a:p>
          <a:endParaRPr lang="en-US"/>
        </a:p>
      </dgm:t>
    </dgm:pt>
    <dgm:pt modelId="{906A14C0-F9C8-4A93-B523-CE035802B4EB}" type="sibTrans" cxnId="{51081F05-CA14-443B-B34D-6BA00E1024BF}">
      <dgm:prSet/>
      <dgm:spPr/>
      <dgm:t>
        <a:bodyPr/>
        <a:lstStyle/>
        <a:p>
          <a:endParaRPr lang="en-US"/>
        </a:p>
      </dgm:t>
    </dgm:pt>
    <dgm:pt modelId="{0335574A-6744-49E1-9E6F-DC76187448A2}">
      <dgm:prSet/>
      <dgm:spPr/>
      <dgm:t>
        <a:bodyPr/>
        <a:lstStyle/>
        <a:p>
          <a:r>
            <a:rPr lang="en-US"/>
            <a:t>Standardize forms and agreements</a:t>
          </a:r>
        </a:p>
      </dgm:t>
    </dgm:pt>
    <dgm:pt modelId="{7B43C21B-9714-41A7-8284-2A8E661B69DB}" type="parTrans" cxnId="{54C6F95F-89C0-479B-9E38-EC8D058FA726}">
      <dgm:prSet/>
      <dgm:spPr/>
      <dgm:t>
        <a:bodyPr/>
        <a:lstStyle/>
        <a:p>
          <a:endParaRPr lang="en-US"/>
        </a:p>
      </dgm:t>
    </dgm:pt>
    <dgm:pt modelId="{8BCE28B4-446B-4F05-BE2E-0B4B43407251}" type="sibTrans" cxnId="{54C6F95F-89C0-479B-9E38-EC8D058FA726}">
      <dgm:prSet/>
      <dgm:spPr/>
      <dgm:t>
        <a:bodyPr/>
        <a:lstStyle/>
        <a:p>
          <a:endParaRPr lang="en-US"/>
        </a:p>
      </dgm:t>
    </dgm:pt>
    <dgm:pt modelId="{363FADA2-5694-4D8E-9DB3-7FEC0F57CA8B}">
      <dgm:prSet/>
      <dgm:spPr/>
      <dgm:t>
        <a:bodyPr/>
        <a:lstStyle/>
        <a:p>
          <a:r>
            <a:rPr lang="en-US"/>
            <a:t>Concessions</a:t>
          </a:r>
        </a:p>
      </dgm:t>
    </dgm:pt>
    <dgm:pt modelId="{0D0A66EF-F771-47B8-B680-67C2DB0523A8}" type="parTrans" cxnId="{4751A375-F02E-404B-93BB-CF88A88DD367}">
      <dgm:prSet/>
      <dgm:spPr/>
      <dgm:t>
        <a:bodyPr/>
        <a:lstStyle/>
        <a:p>
          <a:endParaRPr lang="en-US"/>
        </a:p>
      </dgm:t>
    </dgm:pt>
    <dgm:pt modelId="{27317B61-4F3F-4B1A-AF3D-3FEDAD196A4D}" type="sibTrans" cxnId="{4751A375-F02E-404B-93BB-CF88A88DD367}">
      <dgm:prSet/>
      <dgm:spPr/>
      <dgm:t>
        <a:bodyPr/>
        <a:lstStyle/>
        <a:p>
          <a:endParaRPr lang="en-US"/>
        </a:p>
      </dgm:t>
    </dgm:pt>
    <dgm:pt modelId="{C68A6CA4-6615-4CDB-A1C6-EAAA88C9EC06}">
      <dgm:prSet/>
      <dgm:spPr/>
      <dgm:t>
        <a:bodyPr/>
        <a:lstStyle/>
        <a:p>
          <a:r>
            <a:rPr lang="en-US"/>
            <a:t>Rentals</a:t>
          </a:r>
        </a:p>
      </dgm:t>
    </dgm:pt>
    <dgm:pt modelId="{089EC7A6-C043-438F-85A6-33122291C16F}" type="parTrans" cxnId="{BD71F677-1E58-441A-B847-56014AFF2978}">
      <dgm:prSet/>
      <dgm:spPr/>
      <dgm:t>
        <a:bodyPr/>
        <a:lstStyle/>
        <a:p>
          <a:endParaRPr lang="en-US"/>
        </a:p>
      </dgm:t>
    </dgm:pt>
    <dgm:pt modelId="{F5236199-9BE4-469F-AB4E-06C53613B6EE}" type="sibTrans" cxnId="{BD71F677-1E58-441A-B847-56014AFF2978}">
      <dgm:prSet/>
      <dgm:spPr/>
      <dgm:t>
        <a:bodyPr/>
        <a:lstStyle/>
        <a:p>
          <a:endParaRPr lang="en-US"/>
        </a:p>
      </dgm:t>
    </dgm:pt>
    <dgm:pt modelId="{8616AD8B-EA0F-4105-B542-30B60C4581A7}">
      <dgm:prSet/>
      <dgm:spPr/>
      <dgm:t>
        <a:bodyPr/>
        <a:lstStyle/>
        <a:p>
          <a:r>
            <a:rPr lang="en-US"/>
            <a:t>Vendors</a:t>
          </a:r>
        </a:p>
      </dgm:t>
    </dgm:pt>
    <dgm:pt modelId="{03906DE8-2701-4799-B532-215EBEAE3EC0}" type="parTrans" cxnId="{93349FF1-BC56-491C-9840-7BCB73F03499}">
      <dgm:prSet/>
      <dgm:spPr/>
      <dgm:t>
        <a:bodyPr/>
        <a:lstStyle/>
        <a:p>
          <a:endParaRPr lang="en-US"/>
        </a:p>
      </dgm:t>
    </dgm:pt>
    <dgm:pt modelId="{18D1D24F-AB01-4A92-89B6-25B5CD03319E}" type="sibTrans" cxnId="{93349FF1-BC56-491C-9840-7BCB73F03499}">
      <dgm:prSet/>
      <dgm:spPr/>
      <dgm:t>
        <a:bodyPr/>
        <a:lstStyle/>
        <a:p>
          <a:endParaRPr lang="en-US"/>
        </a:p>
      </dgm:t>
    </dgm:pt>
    <dgm:pt modelId="{638D617A-12F2-4B3B-B264-43B940C3F1BD}">
      <dgm:prSet/>
      <dgm:spPr/>
      <dgm:t>
        <a:bodyPr/>
        <a:lstStyle/>
        <a:p>
          <a:r>
            <a:rPr lang="en-US"/>
            <a:t>Hold Harmless</a:t>
          </a:r>
        </a:p>
      </dgm:t>
    </dgm:pt>
    <dgm:pt modelId="{8111ECC4-394E-458B-B4C3-5B9DEF105E02}" type="parTrans" cxnId="{389FFB51-B68F-441E-9837-498DA1BADC23}">
      <dgm:prSet/>
      <dgm:spPr/>
      <dgm:t>
        <a:bodyPr/>
        <a:lstStyle/>
        <a:p>
          <a:endParaRPr lang="en-US"/>
        </a:p>
      </dgm:t>
    </dgm:pt>
    <dgm:pt modelId="{F98AF408-7DBC-4A81-8BD8-16466F340914}" type="sibTrans" cxnId="{389FFB51-B68F-441E-9837-498DA1BADC23}">
      <dgm:prSet/>
      <dgm:spPr/>
      <dgm:t>
        <a:bodyPr/>
        <a:lstStyle/>
        <a:p>
          <a:endParaRPr lang="en-US"/>
        </a:p>
      </dgm:t>
    </dgm:pt>
    <dgm:pt modelId="{BE2C7AA5-8393-41D4-ADC4-0C8340B26AB1}" type="pres">
      <dgm:prSet presAssocID="{10A65A24-C1AF-48FF-B86D-0A507B8127F6}" presName="linear" presStyleCnt="0">
        <dgm:presLayoutVars>
          <dgm:animLvl val="lvl"/>
          <dgm:resizeHandles val="exact"/>
        </dgm:presLayoutVars>
      </dgm:prSet>
      <dgm:spPr/>
    </dgm:pt>
    <dgm:pt modelId="{29B443A2-A178-4C00-89F8-31FD9FB73BED}" type="pres">
      <dgm:prSet presAssocID="{DFC6923C-6A00-47BE-81EE-8B4A22E49D6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38F2C05-F54A-42AC-A91A-C3D1B425E33D}" type="pres">
      <dgm:prSet presAssocID="{A155EF73-EDE4-4DF0-8368-8355AF97622C}" presName="spacer" presStyleCnt="0"/>
      <dgm:spPr/>
    </dgm:pt>
    <dgm:pt modelId="{AF4367BC-BD8C-4AB7-9C8E-F86E131F48C8}" type="pres">
      <dgm:prSet presAssocID="{8A26F8CD-B37D-4985-B87D-557EE6926BB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57251FD-9199-4ACA-ABB6-B1DEE724C2B3}" type="pres">
      <dgm:prSet presAssocID="{8A26F8CD-B37D-4985-B87D-557EE6926BB6}" presName="childText" presStyleLbl="revTx" presStyleIdx="0" presStyleCnt="3">
        <dgm:presLayoutVars>
          <dgm:bulletEnabled val="1"/>
        </dgm:presLayoutVars>
      </dgm:prSet>
      <dgm:spPr/>
    </dgm:pt>
    <dgm:pt modelId="{40B48841-5CEC-4241-BE66-02C7D3715564}" type="pres">
      <dgm:prSet presAssocID="{3C00B0B5-4276-400D-ACC0-B2408A5D928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37FF56E-E55D-4D87-BE7D-61117227B5B9}" type="pres">
      <dgm:prSet presAssocID="{3C00B0B5-4276-400D-ACC0-B2408A5D9287}" presName="childText" presStyleLbl="revTx" presStyleIdx="1" presStyleCnt="3">
        <dgm:presLayoutVars>
          <dgm:bulletEnabled val="1"/>
        </dgm:presLayoutVars>
      </dgm:prSet>
      <dgm:spPr/>
    </dgm:pt>
    <dgm:pt modelId="{80465C47-A77E-4D44-AED9-A765639F8DAB}" type="pres">
      <dgm:prSet presAssocID="{5A887E58-BF3D-4B6F-889E-16324133AB6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5736BD6-D36D-4084-A471-B402FBB6C4EF}" type="pres">
      <dgm:prSet presAssocID="{5A887E58-BF3D-4B6F-889E-16324133AB61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C8010D02-325E-4557-A4A9-D799EA88D1F8}" srcId="{10A65A24-C1AF-48FF-B86D-0A507B8127F6}" destId="{DFC6923C-6A00-47BE-81EE-8B4A22E49D6B}" srcOrd="0" destOrd="0" parTransId="{73D682DC-874B-4F51-AB1A-22457FAA4856}" sibTransId="{A155EF73-EDE4-4DF0-8368-8355AF97622C}"/>
    <dgm:cxn modelId="{51081F05-CA14-443B-B34D-6BA00E1024BF}" srcId="{5A887E58-BF3D-4B6F-889E-16324133AB61}" destId="{5C0ECF0A-6AB3-41C2-A107-A779C2F42605}" srcOrd="0" destOrd="0" parTransId="{287B980A-CC6B-4779-B7B5-69B017699282}" sibTransId="{906A14C0-F9C8-4A93-B523-CE035802B4EB}"/>
    <dgm:cxn modelId="{715E9008-26B2-4BD2-B145-A21B01CC92C9}" type="presOf" srcId="{5A887E58-BF3D-4B6F-889E-16324133AB61}" destId="{80465C47-A77E-4D44-AED9-A765639F8DAB}" srcOrd="0" destOrd="0" presId="urn:microsoft.com/office/officeart/2005/8/layout/vList2"/>
    <dgm:cxn modelId="{C4E0A60C-B5E1-4E3B-B8B6-6C2DA5257C88}" type="presOf" srcId="{8A26F8CD-B37D-4985-B87D-557EE6926BB6}" destId="{AF4367BC-BD8C-4AB7-9C8E-F86E131F48C8}" srcOrd="0" destOrd="0" presId="urn:microsoft.com/office/officeart/2005/8/layout/vList2"/>
    <dgm:cxn modelId="{AE32FA1A-D8A0-4690-A4E1-798DE737D423}" type="presOf" srcId="{638D617A-12F2-4B3B-B264-43B940C3F1BD}" destId="{65736BD6-D36D-4084-A471-B402FBB6C4EF}" srcOrd="0" destOrd="5" presId="urn:microsoft.com/office/officeart/2005/8/layout/vList2"/>
    <dgm:cxn modelId="{31FA1D1B-B1B7-459F-8CC5-92FD576ECF7D}" type="presOf" srcId="{4D5630EB-3629-41A6-9515-F6AF5DBD9C21}" destId="{F37FF56E-E55D-4D87-BE7D-61117227B5B9}" srcOrd="0" destOrd="0" presId="urn:microsoft.com/office/officeart/2005/8/layout/vList2"/>
    <dgm:cxn modelId="{B66F2F21-3AE5-48B1-972E-0CC6492EB5D9}" type="presOf" srcId="{B900AA21-9B1F-4FA3-AD65-5F0DF1AA1076}" destId="{F37FF56E-E55D-4D87-BE7D-61117227B5B9}" srcOrd="0" destOrd="1" presId="urn:microsoft.com/office/officeart/2005/8/layout/vList2"/>
    <dgm:cxn modelId="{CE45C326-5C90-4D9D-A0BD-71E716622C19}" type="presOf" srcId="{252DE760-D2FF-4269-AF64-E5F77A66B0F8}" destId="{857251FD-9199-4ACA-ABB6-B1DEE724C2B3}" srcOrd="0" destOrd="0" presId="urn:microsoft.com/office/officeart/2005/8/layout/vList2"/>
    <dgm:cxn modelId="{87F3EB5B-7C72-4BE1-A6A0-F8B35720CAC1}" type="presOf" srcId="{8616AD8B-EA0F-4105-B542-30B60C4581A7}" destId="{65736BD6-D36D-4084-A471-B402FBB6C4EF}" srcOrd="0" destOrd="4" presId="urn:microsoft.com/office/officeart/2005/8/layout/vList2"/>
    <dgm:cxn modelId="{0F84365E-56C2-4988-A0F5-9E9E105645E9}" srcId="{3C00B0B5-4276-400D-ACC0-B2408A5D9287}" destId="{4D5630EB-3629-41A6-9515-F6AF5DBD9C21}" srcOrd="0" destOrd="0" parTransId="{584102DB-6CAC-4567-A585-D8471F20A33F}" sibTransId="{F848301A-7594-40EC-A5F9-0960655B94D0}"/>
    <dgm:cxn modelId="{54C6F95F-89C0-479B-9E38-EC8D058FA726}" srcId="{5A887E58-BF3D-4B6F-889E-16324133AB61}" destId="{0335574A-6744-49E1-9E6F-DC76187448A2}" srcOrd="1" destOrd="0" parTransId="{7B43C21B-9714-41A7-8284-2A8E661B69DB}" sibTransId="{8BCE28B4-446B-4F05-BE2E-0B4B43407251}"/>
    <dgm:cxn modelId="{5CE46C63-1FC7-4B7A-B904-A5EB6BC05451}" type="presOf" srcId="{3C00B0B5-4276-400D-ACC0-B2408A5D9287}" destId="{40B48841-5CEC-4241-BE66-02C7D3715564}" srcOrd="0" destOrd="0" presId="urn:microsoft.com/office/officeart/2005/8/layout/vList2"/>
    <dgm:cxn modelId="{B57E0969-7102-43AB-BAAA-82F777B43647}" srcId="{8A26F8CD-B37D-4985-B87D-557EE6926BB6}" destId="{0B29C975-A730-4E93-9F52-BA24A3A91F1C}" srcOrd="1" destOrd="0" parTransId="{E0F7D2A3-2F0A-447E-BA70-2831CD9F141D}" sibTransId="{508E4E7B-02F3-4EBE-BDB8-20A6D311E499}"/>
    <dgm:cxn modelId="{389FFB51-B68F-441E-9837-498DA1BADC23}" srcId="{0335574A-6744-49E1-9E6F-DC76187448A2}" destId="{638D617A-12F2-4B3B-B264-43B940C3F1BD}" srcOrd="3" destOrd="0" parTransId="{8111ECC4-394E-458B-B4C3-5B9DEF105E02}" sibTransId="{F98AF408-7DBC-4A81-8BD8-16466F340914}"/>
    <dgm:cxn modelId="{4751A375-F02E-404B-93BB-CF88A88DD367}" srcId="{0335574A-6744-49E1-9E6F-DC76187448A2}" destId="{363FADA2-5694-4D8E-9DB3-7FEC0F57CA8B}" srcOrd="0" destOrd="0" parTransId="{0D0A66EF-F771-47B8-B680-67C2DB0523A8}" sibTransId="{27317B61-4F3F-4B1A-AF3D-3FEDAD196A4D}"/>
    <dgm:cxn modelId="{BD71F677-1E58-441A-B847-56014AFF2978}" srcId="{0335574A-6744-49E1-9E6F-DC76187448A2}" destId="{C68A6CA4-6615-4CDB-A1C6-EAAA88C9EC06}" srcOrd="1" destOrd="0" parTransId="{089EC7A6-C043-438F-85A6-33122291C16F}" sibTransId="{F5236199-9BE4-469F-AB4E-06C53613B6EE}"/>
    <dgm:cxn modelId="{DE98C579-0645-4236-8A89-B79180F77D91}" type="presOf" srcId="{1A5EEB60-3EC0-468C-8577-09FC3A84DCF4}" destId="{857251FD-9199-4ACA-ABB6-B1DEE724C2B3}" srcOrd="0" destOrd="2" presId="urn:microsoft.com/office/officeart/2005/8/layout/vList2"/>
    <dgm:cxn modelId="{D169EA7E-1F57-448C-A53E-F211D5158F1D}" type="presOf" srcId="{363FADA2-5694-4D8E-9DB3-7FEC0F57CA8B}" destId="{65736BD6-D36D-4084-A471-B402FBB6C4EF}" srcOrd="0" destOrd="2" presId="urn:microsoft.com/office/officeart/2005/8/layout/vList2"/>
    <dgm:cxn modelId="{34529E88-1396-4C1B-900A-71C689D9A012}" type="presOf" srcId="{10A65A24-C1AF-48FF-B86D-0A507B8127F6}" destId="{BE2C7AA5-8393-41D4-ADC4-0C8340B26AB1}" srcOrd="0" destOrd="0" presId="urn:microsoft.com/office/officeart/2005/8/layout/vList2"/>
    <dgm:cxn modelId="{47AB3894-0488-4308-8044-D0A88F5B0576}" srcId="{8A26F8CD-B37D-4985-B87D-557EE6926BB6}" destId="{252DE760-D2FF-4269-AF64-E5F77A66B0F8}" srcOrd="0" destOrd="0" parTransId="{FF3A0B61-5440-43D9-B0FB-FC15BAC54A0E}" sibTransId="{A70534B4-9661-4B24-BA05-D3DB21A5D00B}"/>
    <dgm:cxn modelId="{B7B2DF95-A7EA-449F-A78D-65CC149B31F5}" type="presOf" srcId="{DFC6923C-6A00-47BE-81EE-8B4A22E49D6B}" destId="{29B443A2-A178-4C00-89F8-31FD9FB73BED}" srcOrd="0" destOrd="0" presId="urn:microsoft.com/office/officeart/2005/8/layout/vList2"/>
    <dgm:cxn modelId="{975CB097-503F-4418-854A-F24B3A4AC27A}" srcId="{10A65A24-C1AF-48FF-B86D-0A507B8127F6}" destId="{3C00B0B5-4276-400D-ACC0-B2408A5D9287}" srcOrd="2" destOrd="0" parTransId="{BB5C7628-C450-4DE2-B907-BC99B5E37BBC}" sibTransId="{D02E1C96-A4C7-4718-B96B-38919676A223}"/>
    <dgm:cxn modelId="{AE18BA98-7BD3-404C-98AC-90AB925F7847}" type="presOf" srcId="{0335574A-6744-49E1-9E6F-DC76187448A2}" destId="{65736BD6-D36D-4084-A471-B402FBB6C4EF}" srcOrd="0" destOrd="1" presId="urn:microsoft.com/office/officeart/2005/8/layout/vList2"/>
    <dgm:cxn modelId="{B038A6B0-7A12-4F44-B51A-5D1A33B52292}" srcId="{10A65A24-C1AF-48FF-B86D-0A507B8127F6}" destId="{8A26F8CD-B37D-4985-B87D-557EE6926BB6}" srcOrd="1" destOrd="0" parTransId="{0EA22D30-12BB-4C76-BEBF-EEA9160FD8A0}" sibTransId="{AE477BDB-27B1-4F65-86C2-956EAC08F28A}"/>
    <dgm:cxn modelId="{A8CE1AC2-4C73-47D1-9BC2-AEBF6FC38760}" type="presOf" srcId="{5C0ECF0A-6AB3-41C2-A107-A779C2F42605}" destId="{65736BD6-D36D-4084-A471-B402FBB6C4EF}" srcOrd="0" destOrd="0" presId="urn:microsoft.com/office/officeart/2005/8/layout/vList2"/>
    <dgm:cxn modelId="{4CD4F7C3-FB82-4A9F-BD08-3CFAFA2D266D}" type="presOf" srcId="{0B29C975-A730-4E93-9F52-BA24A3A91F1C}" destId="{857251FD-9199-4ACA-ABB6-B1DEE724C2B3}" srcOrd="0" destOrd="1" presId="urn:microsoft.com/office/officeart/2005/8/layout/vList2"/>
    <dgm:cxn modelId="{8B4A44CF-26E5-49D5-B242-B518F26A75DC}" srcId="{3C00B0B5-4276-400D-ACC0-B2408A5D9287}" destId="{B900AA21-9B1F-4FA3-AD65-5F0DF1AA1076}" srcOrd="1" destOrd="0" parTransId="{E7E96146-A849-42C5-BC72-D2D1C621B52C}" sibTransId="{D43A6C7A-2FD3-4CA2-990B-5EFDBE8FB7F9}"/>
    <dgm:cxn modelId="{19BD59E1-1FC5-4FCE-8E7A-6CF081DCDC51}" srcId="{10A65A24-C1AF-48FF-B86D-0A507B8127F6}" destId="{5A887E58-BF3D-4B6F-889E-16324133AB61}" srcOrd="3" destOrd="0" parTransId="{AD9E771C-2214-4B6F-B514-A5C42E1A2D99}" sibTransId="{0258D9B5-FBEB-4402-91FF-A416B392BDB5}"/>
    <dgm:cxn modelId="{239411EB-8250-4F98-ABDC-20D04459F2CE}" srcId="{8A26F8CD-B37D-4985-B87D-557EE6926BB6}" destId="{1A5EEB60-3EC0-468C-8577-09FC3A84DCF4}" srcOrd="2" destOrd="0" parTransId="{25440DE1-4FFD-4588-B512-B4B0EF6F13C5}" sibTransId="{1A9FD4F3-5070-4AA4-9721-52406D5FE648}"/>
    <dgm:cxn modelId="{93349FF1-BC56-491C-9840-7BCB73F03499}" srcId="{0335574A-6744-49E1-9E6F-DC76187448A2}" destId="{8616AD8B-EA0F-4105-B542-30B60C4581A7}" srcOrd="2" destOrd="0" parTransId="{03906DE8-2701-4799-B532-215EBEAE3EC0}" sibTransId="{18D1D24F-AB01-4A92-89B6-25B5CD03319E}"/>
    <dgm:cxn modelId="{6A65CAF8-0BE1-4195-BFDE-775F658FC285}" type="presOf" srcId="{C68A6CA4-6615-4CDB-A1C6-EAAA88C9EC06}" destId="{65736BD6-D36D-4084-A471-B402FBB6C4EF}" srcOrd="0" destOrd="3" presId="urn:microsoft.com/office/officeart/2005/8/layout/vList2"/>
    <dgm:cxn modelId="{F2EADECA-7220-49C8-B2FB-12FB5D68F11A}" type="presParOf" srcId="{BE2C7AA5-8393-41D4-ADC4-0C8340B26AB1}" destId="{29B443A2-A178-4C00-89F8-31FD9FB73BED}" srcOrd="0" destOrd="0" presId="urn:microsoft.com/office/officeart/2005/8/layout/vList2"/>
    <dgm:cxn modelId="{06280AE3-51EB-49E4-8D6E-45322531D49D}" type="presParOf" srcId="{BE2C7AA5-8393-41D4-ADC4-0C8340B26AB1}" destId="{038F2C05-F54A-42AC-A91A-C3D1B425E33D}" srcOrd="1" destOrd="0" presId="urn:microsoft.com/office/officeart/2005/8/layout/vList2"/>
    <dgm:cxn modelId="{D9078F41-B574-4CB8-93AA-BA486D4C855C}" type="presParOf" srcId="{BE2C7AA5-8393-41D4-ADC4-0C8340B26AB1}" destId="{AF4367BC-BD8C-4AB7-9C8E-F86E131F48C8}" srcOrd="2" destOrd="0" presId="urn:microsoft.com/office/officeart/2005/8/layout/vList2"/>
    <dgm:cxn modelId="{65FFF4B6-4A8E-4EFE-B7A2-0BF6CB360F71}" type="presParOf" srcId="{BE2C7AA5-8393-41D4-ADC4-0C8340B26AB1}" destId="{857251FD-9199-4ACA-ABB6-B1DEE724C2B3}" srcOrd="3" destOrd="0" presId="urn:microsoft.com/office/officeart/2005/8/layout/vList2"/>
    <dgm:cxn modelId="{4F4D0359-3300-414E-B96B-BB465F2A91BB}" type="presParOf" srcId="{BE2C7AA5-8393-41D4-ADC4-0C8340B26AB1}" destId="{40B48841-5CEC-4241-BE66-02C7D3715564}" srcOrd="4" destOrd="0" presId="urn:microsoft.com/office/officeart/2005/8/layout/vList2"/>
    <dgm:cxn modelId="{A6EBCD7B-9E25-4E51-8C7F-B1183E7AA7D4}" type="presParOf" srcId="{BE2C7AA5-8393-41D4-ADC4-0C8340B26AB1}" destId="{F37FF56E-E55D-4D87-BE7D-61117227B5B9}" srcOrd="5" destOrd="0" presId="urn:microsoft.com/office/officeart/2005/8/layout/vList2"/>
    <dgm:cxn modelId="{41D9FE9B-4E6A-4CCD-BF5B-46CF77B43400}" type="presParOf" srcId="{BE2C7AA5-8393-41D4-ADC4-0C8340B26AB1}" destId="{80465C47-A77E-4D44-AED9-A765639F8DAB}" srcOrd="6" destOrd="0" presId="urn:microsoft.com/office/officeart/2005/8/layout/vList2"/>
    <dgm:cxn modelId="{245DA99B-3E0F-47C5-B723-3189E7B25182}" type="presParOf" srcId="{BE2C7AA5-8393-41D4-ADC4-0C8340B26AB1}" destId="{65736BD6-D36D-4084-A471-B402FBB6C4EF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CA88C39-FE61-4F48-9F5D-1A5715BFADCC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C0F83BE-A0AB-455A-8555-80BD1956CB1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All Sales</a:t>
          </a:r>
        </a:p>
      </dgm:t>
    </dgm:pt>
    <dgm:pt modelId="{C7D58F1A-72C4-4FAF-A858-999354013616}" type="parTrans" cxnId="{50CAD0D6-4ABC-4E04-9495-BE9378FA349B}">
      <dgm:prSet/>
      <dgm:spPr/>
      <dgm:t>
        <a:bodyPr/>
        <a:lstStyle/>
        <a:p>
          <a:endParaRPr lang="en-US"/>
        </a:p>
      </dgm:t>
    </dgm:pt>
    <dgm:pt modelId="{96D4D5B7-20F8-443C-882F-6D0B180C7590}" type="sibTrans" cxnId="{50CAD0D6-4ABC-4E04-9495-BE9378FA349B}">
      <dgm:prSet/>
      <dgm:spPr/>
      <dgm:t>
        <a:bodyPr/>
        <a:lstStyle/>
        <a:p>
          <a:endParaRPr lang="en-US"/>
        </a:p>
      </dgm:t>
    </dgm:pt>
    <dgm:pt modelId="{EBC51EC1-9A8C-4D92-8C47-C13940B400D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Valid Lease</a:t>
          </a:r>
        </a:p>
      </dgm:t>
    </dgm:pt>
    <dgm:pt modelId="{853C24EC-7614-4E8B-A33C-090D99701832}" type="parTrans" cxnId="{DF73941A-EF8C-4581-BB81-65B8419A1DDD}">
      <dgm:prSet/>
      <dgm:spPr/>
      <dgm:t>
        <a:bodyPr/>
        <a:lstStyle/>
        <a:p>
          <a:endParaRPr lang="en-US"/>
        </a:p>
      </dgm:t>
    </dgm:pt>
    <dgm:pt modelId="{E3A11867-B54A-4F1A-8FFC-3287C5D7E8E6}" type="sibTrans" cxnId="{DF73941A-EF8C-4581-BB81-65B8419A1DDD}">
      <dgm:prSet/>
      <dgm:spPr/>
      <dgm:t>
        <a:bodyPr/>
        <a:lstStyle/>
        <a:p>
          <a:endParaRPr lang="en-US"/>
        </a:p>
      </dgm:t>
    </dgm:pt>
    <dgm:pt modelId="{CA567AF4-14ED-4145-A2FD-7364F185A7F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Permits, Licenses and Insurances</a:t>
          </a:r>
        </a:p>
      </dgm:t>
    </dgm:pt>
    <dgm:pt modelId="{A55C4A79-BACA-41C2-93EA-FA820026280B}" type="parTrans" cxnId="{10224EF1-26AF-458A-9B20-F228AA29E140}">
      <dgm:prSet/>
      <dgm:spPr/>
      <dgm:t>
        <a:bodyPr/>
        <a:lstStyle/>
        <a:p>
          <a:endParaRPr lang="en-US"/>
        </a:p>
      </dgm:t>
    </dgm:pt>
    <dgm:pt modelId="{7284BE91-2E64-47A8-87BC-3B94493AEBE8}" type="sibTrans" cxnId="{10224EF1-26AF-458A-9B20-F228AA29E140}">
      <dgm:prSet/>
      <dgm:spPr/>
      <dgm:t>
        <a:bodyPr/>
        <a:lstStyle/>
        <a:p>
          <a:endParaRPr lang="en-US"/>
        </a:p>
      </dgm:t>
    </dgm:pt>
    <dgm:pt modelId="{B7BD5DD4-CFBC-4F3B-86AD-E479DA5545F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District Operated</a:t>
          </a:r>
        </a:p>
      </dgm:t>
    </dgm:pt>
    <dgm:pt modelId="{5985F2FD-19CC-467F-808F-81ED9E85F7E1}" type="parTrans" cxnId="{F94E1DE3-10B9-40B7-B7A3-9FC4981F193A}">
      <dgm:prSet/>
      <dgm:spPr/>
      <dgm:t>
        <a:bodyPr/>
        <a:lstStyle/>
        <a:p>
          <a:endParaRPr lang="en-US"/>
        </a:p>
      </dgm:t>
    </dgm:pt>
    <dgm:pt modelId="{C76CD97D-D530-49AF-90DF-BA2C858CAB85}" type="sibTrans" cxnId="{F94E1DE3-10B9-40B7-B7A3-9FC4981F193A}">
      <dgm:prSet/>
      <dgm:spPr/>
      <dgm:t>
        <a:bodyPr/>
        <a:lstStyle/>
        <a:p>
          <a:endParaRPr lang="en-US"/>
        </a:p>
      </dgm:t>
    </dgm:pt>
    <dgm:pt modelId="{58BDF176-5A66-4499-AF34-72BA72B9C49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Cash Handling Policy</a:t>
          </a:r>
        </a:p>
      </dgm:t>
    </dgm:pt>
    <dgm:pt modelId="{5BA5445D-A837-42EB-8D7B-7627EC0F4427}" type="parTrans" cxnId="{92327291-6B88-4377-BF71-D75ECB2B1D79}">
      <dgm:prSet/>
      <dgm:spPr/>
      <dgm:t>
        <a:bodyPr/>
        <a:lstStyle/>
        <a:p>
          <a:endParaRPr lang="en-US"/>
        </a:p>
      </dgm:t>
    </dgm:pt>
    <dgm:pt modelId="{ACA13DF9-52FD-4460-A60E-7BAF9325F0EA}" type="sibTrans" cxnId="{92327291-6B88-4377-BF71-D75ECB2B1D79}">
      <dgm:prSet/>
      <dgm:spPr/>
      <dgm:t>
        <a:bodyPr/>
        <a:lstStyle/>
        <a:p>
          <a:endParaRPr lang="en-US"/>
        </a:p>
      </dgm:t>
    </dgm:pt>
    <dgm:pt modelId="{A559DD1D-CF75-4DE3-AAF9-FE78A51954B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Separate Financials</a:t>
          </a:r>
        </a:p>
      </dgm:t>
    </dgm:pt>
    <dgm:pt modelId="{21A62326-A1EC-43D1-90F5-3461FD461F3D}" type="parTrans" cxnId="{B216C5BE-9933-4D65-A4EE-80BCC8A3E268}">
      <dgm:prSet/>
      <dgm:spPr/>
      <dgm:t>
        <a:bodyPr/>
        <a:lstStyle/>
        <a:p>
          <a:endParaRPr lang="en-US"/>
        </a:p>
      </dgm:t>
    </dgm:pt>
    <dgm:pt modelId="{ABA9B392-F774-4C17-86C0-B13F6EEF5857}" type="sibTrans" cxnId="{B216C5BE-9933-4D65-A4EE-80BCC8A3E268}">
      <dgm:prSet/>
      <dgm:spPr/>
      <dgm:t>
        <a:bodyPr/>
        <a:lstStyle/>
        <a:p>
          <a:endParaRPr lang="en-US"/>
        </a:p>
      </dgm:t>
    </dgm:pt>
    <dgm:pt modelId="{B618DA17-68A9-440E-ADA5-D5E5C42EAC7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Inventory Tracking</a:t>
          </a:r>
        </a:p>
      </dgm:t>
    </dgm:pt>
    <dgm:pt modelId="{BB805B3F-5BDF-43B4-BF49-1EC87AD12A99}" type="parTrans" cxnId="{7F8AE4D2-B348-4BA3-AAC4-45BF665FA6A8}">
      <dgm:prSet/>
      <dgm:spPr/>
      <dgm:t>
        <a:bodyPr/>
        <a:lstStyle/>
        <a:p>
          <a:endParaRPr lang="en-US"/>
        </a:p>
      </dgm:t>
    </dgm:pt>
    <dgm:pt modelId="{13ABE7C0-BF6D-4D74-9762-FFA744522627}" type="sibTrans" cxnId="{7F8AE4D2-B348-4BA3-AAC4-45BF665FA6A8}">
      <dgm:prSet/>
      <dgm:spPr/>
      <dgm:t>
        <a:bodyPr/>
        <a:lstStyle/>
        <a:p>
          <a:endParaRPr lang="en-US"/>
        </a:p>
      </dgm:t>
    </dgm:pt>
    <dgm:pt modelId="{8471777B-B638-4F64-84FB-01D35CCAF5D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Sales Tracking</a:t>
          </a:r>
        </a:p>
      </dgm:t>
    </dgm:pt>
    <dgm:pt modelId="{34E43AB9-5A88-471E-80F1-6D3B15920FDB}" type="parTrans" cxnId="{31FA0313-82DA-4548-8AE3-5FB53BDAAC3E}">
      <dgm:prSet/>
      <dgm:spPr/>
      <dgm:t>
        <a:bodyPr/>
        <a:lstStyle/>
        <a:p>
          <a:endParaRPr lang="en-US"/>
        </a:p>
      </dgm:t>
    </dgm:pt>
    <dgm:pt modelId="{E88DF4F6-86D6-4FA5-8D18-BB355EC4ECBC}" type="sibTrans" cxnId="{31FA0313-82DA-4548-8AE3-5FB53BDAAC3E}">
      <dgm:prSet/>
      <dgm:spPr/>
      <dgm:t>
        <a:bodyPr/>
        <a:lstStyle/>
        <a:p>
          <a:endParaRPr lang="en-US"/>
        </a:p>
      </dgm:t>
    </dgm:pt>
    <dgm:pt modelId="{1F267A80-4B62-4C79-A1B2-6D351160416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30-day Opt-out</a:t>
          </a:r>
        </a:p>
      </dgm:t>
    </dgm:pt>
    <dgm:pt modelId="{7504AF98-8E61-4B32-8FF4-0CF982F56981}" type="sibTrans" cxnId="{3B6FBE2E-7DCC-4912-890E-FF47E39BA47E}">
      <dgm:prSet/>
      <dgm:spPr/>
      <dgm:t>
        <a:bodyPr/>
        <a:lstStyle/>
        <a:p>
          <a:endParaRPr lang="en-US"/>
        </a:p>
      </dgm:t>
    </dgm:pt>
    <dgm:pt modelId="{062C8F91-72A8-4A5F-925F-3AC4F799BF98}" type="parTrans" cxnId="{3B6FBE2E-7DCC-4912-890E-FF47E39BA47E}">
      <dgm:prSet/>
      <dgm:spPr/>
      <dgm:t>
        <a:bodyPr/>
        <a:lstStyle/>
        <a:p>
          <a:endParaRPr lang="en-US"/>
        </a:p>
      </dgm:t>
    </dgm:pt>
    <dgm:pt modelId="{6D4AAED3-A95D-45CE-8ED5-CB2DBEB5F6E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For-Profit Vendor</a:t>
          </a:r>
        </a:p>
      </dgm:t>
    </dgm:pt>
    <dgm:pt modelId="{818D76B7-E772-4CA2-ABAB-10B32DC96A6A}" type="parTrans" cxnId="{D274BCCA-3CC9-4D45-BF38-4D6A1F22704C}">
      <dgm:prSet/>
      <dgm:spPr/>
      <dgm:t>
        <a:bodyPr/>
        <a:lstStyle/>
        <a:p>
          <a:endParaRPr lang="en-US"/>
        </a:p>
      </dgm:t>
    </dgm:pt>
    <dgm:pt modelId="{3B4B00AF-5210-4204-B40C-A2D7C6DC518A}" type="sibTrans" cxnId="{D274BCCA-3CC9-4D45-BF38-4D6A1F22704C}">
      <dgm:prSet/>
      <dgm:spPr/>
      <dgm:t>
        <a:bodyPr/>
        <a:lstStyle/>
        <a:p>
          <a:endParaRPr lang="en-US"/>
        </a:p>
      </dgm:t>
    </dgm:pt>
    <dgm:pt modelId="{7FECC59C-E395-46D3-94E3-77A4894996F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% of Gross Sales</a:t>
          </a:r>
        </a:p>
      </dgm:t>
    </dgm:pt>
    <dgm:pt modelId="{2434F49A-FF36-4D39-A351-3C7EC03463DF}" type="parTrans" cxnId="{0381A42F-BD36-466A-B10D-7D302B190B10}">
      <dgm:prSet/>
      <dgm:spPr/>
      <dgm:t>
        <a:bodyPr/>
        <a:lstStyle/>
        <a:p>
          <a:endParaRPr lang="en-US"/>
        </a:p>
      </dgm:t>
    </dgm:pt>
    <dgm:pt modelId="{ACE0BD9D-D51B-440A-8EA8-30CC53CD334D}" type="sibTrans" cxnId="{0381A42F-BD36-466A-B10D-7D302B190B10}">
      <dgm:prSet/>
      <dgm:spPr/>
      <dgm:t>
        <a:bodyPr/>
        <a:lstStyle/>
        <a:p>
          <a:endParaRPr lang="en-US"/>
        </a:p>
      </dgm:t>
    </dgm:pt>
    <dgm:pt modelId="{B5F9307D-F48D-4E6F-9F48-288F2A795B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Presentation of Financials</a:t>
          </a:r>
        </a:p>
        <a:p>
          <a:pPr>
            <a:lnSpc>
              <a:spcPct val="100000"/>
            </a:lnSpc>
          </a:pPr>
          <a:r>
            <a:rPr lang="en-US" dirty="0"/>
            <a:t>Business Licenses</a:t>
          </a:r>
        </a:p>
      </dgm:t>
    </dgm:pt>
    <dgm:pt modelId="{DE60628A-8B2D-4573-A4E1-BA26FD899701}" type="parTrans" cxnId="{7BCB7663-0C8A-4E45-A300-BB820834E138}">
      <dgm:prSet/>
      <dgm:spPr/>
      <dgm:t>
        <a:bodyPr/>
        <a:lstStyle/>
        <a:p>
          <a:endParaRPr lang="en-US"/>
        </a:p>
      </dgm:t>
    </dgm:pt>
    <dgm:pt modelId="{9DF2CDC9-706C-478F-AB48-8B212E9BBA80}" type="sibTrans" cxnId="{7BCB7663-0C8A-4E45-A300-BB820834E138}">
      <dgm:prSet/>
      <dgm:spPr/>
      <dgm:t>
        <a:bodyPr/>
        <a:lstStyle/>
        <a:p>
          <a:endParaRPr lang="en-US"/>
        </a:p>
      </dgm:t>
    </dgm:pt>
    <dgm:pt modelId="{A1C0A2C6-5D34-4CED-9810-A069730832CF}" type="pres">
      <dgm:prSet presAssocID="{5CA88C39-FE61-4F48-9F5D-1A5715BFADCC}" presName="root" presStyleCnt="0">
        <dgm:presLayoutVars>
          <dgm:dir/>
          <dgm:resizeHandles val="exact"/>
        </dgm:presLayoutVars>
      </dgm:prSet>
      <dgm:spPr/>
    </dgm:pt>
    <dgm:pt modelId="{8DA915CF-5964-4306-809E-3F18544E4578}" type="pres">
      <dgm:prSet presAssocID="{FC0F83BE-A0AB-455A-8555-80BD1956CB18}" presName="compNode" presStyleCnt="0"/>
      <dgm:spPr/>
    </dgm:pt>
    <dgm:pt modelId="{64310256-C0A9-4236-B043-E99B5646E730}" type="pres">
      <dgm:prSet presAssocID="{FC0F83BE-A0AB-455A-8555-80BD1956CB1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4000" b="-4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pcorn with solid fill"/>
        </a:ext>
      </dgm:extLst>
    </dgm:pt>
    <dgm:pt modelId="{38CDA53D-1D9E-4BEA-8B7F-18A4637F39E5}" type="pres">
      <dgm:prSet presAssocID="{FC0F83BE-A0AB-455A-8555-80BD1956CB18}" presName="iconSpace" presStyleCnt="0"/>
      <dgm:spPr/>
    </dgm:pt>
    <dgm:pt modelId="{C1BDB9CF-41D6-44E8-8A40-F39AE9EED191}" type="pres">
      <dgm:prSet presAssocID="{FC0F83BE-A0AB-455A-8555-80BD1956CB18}" presName="parTx" presStyleLbl="revTx" presStyleIdx="0" presStyleCnt="6">
        <dgm:presLayoutVars>
          <dgm:chMax val="0"/>
          <dgm:chPref val="0"/>
        </dgm:presLayoutVars>
      </dgm:prSet>
      <dgm:spPr/>
    </dgm:pt>
    <dgm:pt modelId="{549E3F48-D980-45AB-A75E-F05D8812BA03}" type="pres">
      <dgm:prSet presAssocID="{FC0F83BE-A0AB-455A-8555-80BD1956CB18}" presName="txSpace" presStyleCnt="0"/>
      <dgm:spPr/>
    </dgm:pt>
    <dgm:pt modelId="{EA15DB70-C6B4-430F-BC1B-50B3F7426B1D}" type="pres">
      <dgm:prSet presAssocID="{FC0F83BE-A0AB-455A-8555-80BD1956CB18}" presName="desTx" presStyleLbl="revTx" presStyleIdx="1" presStyleCnt="6">
        <dgm:presLayoutVars/>
      </dgm:prSet>
      <dgm:spPr/>
    </dgm:pt>
    <dgm:pt modelId="{6BCCE383-11ED-4A5B-A1B7-6A12E422D7DB}" type="pres">
      <dgm:prSet presAssocID="{96D4D5B7-20F8-443C-882F-6D0B180C7590}" presName="sibTrans" presStyleCnt="0"/>
      <dgm:spPr/>
    </dgm:pt>
    <dgm:pt modelId="{0CCC8EB8-5772-4E58-BF82-92162F5D3EAD}" type="pres">
      <dgm:prSet presAssocID="{B7BD5DD4-CFBC-4F3B-86AD-E479DA5545F6}" presName="compNode" presStyleCnt="0"/>
      <dgm:spPr/>
    </dgm:pt>
    <dgm:pt modelId="{B956097F-2469-4EAD-8DA7-6590B91895DD}" type="pres">
      <dgm:prSet presAssocID="{B7BD5DD4-CFBC-4F3B-86AD-E479DA5545F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0732E852-CAEF-4EFD-B448-947411E7B4FE}" type="pres">
      <dgm:prSet presAssocID="{B7BD5DD4-CFBC-4F3B-86AD-E479DA5545F6}" presName="iconSpace" presStyleCnt="0"/>
      <dgm:spPr/>
    </dgm:pt>
    <dgm:pt modelId="{E0B0D28D-5BB6-4F14-80DE-FB40BF1774AC}" type="pres">
      <dgm:prSet presAssocID="{B7BD5DD4-CFBC-4F3B-86AD-E479DA5545F6}" presName="parTx" presStyleLbl="revTx" presStyleIdx="2" presStyleCnt="6">
        <dgm:presLayoutVars>
          <dgm:chMax val="0"/>
          <dgm:chPref val="0"/>
        </dgm:presLayoutVars>
      </dgm:prSet>
      <dgm:spPr/>
    </dgm:pt>
    <dgm:pt modelId="{7C071F35-E3F9-4161-BF1D-B4773B460572}" type="pres">
      <dgm:prSet presAssocID="{B7BD5DD4-CFBC-4F3B-86AD-E479DA5545F6}" presName="txSpace" presStyleCnt="0"/>
      <dgm:spPr/>
    </dgm:pt>
    <dgm:pt modelId="{68A75839-E0DA-43BC-A68F-37AF32365554}" type="pres">
      <dgm:prSet presAssocID="{B7BD5DD4-CFBC-4F3B-86AD-E479DA5545F6}" presName="desTx" presStyleLbl="revTx" presStyleIdx="3" presStyleCnt="6">
        <dgm:presLayoutVars/>
      </dgm:prSet>
      <dgm:spPr/>
    </dgm:pt>
    <dgm:pt modelId="{7110F22F-53FA-40A6-AE73-B12345DA7ECD}" type="pres">
      <dgm:prSet presAssocID="{C76CD97D-D530-49AF-90DF-BA2C858CAB85}" presName="sibTrans" presStyleCnt="0"/>
      <dgm:spPr/>
    </dgm:pt>
    <dgm:pt modelId="{BB3F14DA-C333-45A2-AE53-F210BDA1EB25}" type="pres">
      <dgm:prSet presAssocID="{6D4AAED3-A95D-45CE-8ED5-CB2DBEB5F6E6}" presName="compNode" presStyleCnt="0"/>
      <dgm:spPr/>
    </dgm:pt>
    <dgm:pt modelId="{CE114FC6-75E4-4261-862E-4757D5C48424}" type="pres">
      <dgm:prSet presAssocID="{6D4AAED3-A95D-45CE-8ED5-CB2DBEB5F6E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 with solid fill"/>
        </a:ext>
      </dgm:extLst>
    </dgm:pt>
    <dgm:pt modelId="{7C71CCCA-8F73-4CCF-8C62-620EF12DDF72}" type="pres">
      <dgm:prSet presAssocID="{6D4AAED3-A95D-45CE-8ED5-CB2DBEB5F6E6}" presName="iconSpace" presStyleCnt="0"/>
      <dgm:spPr/>
    </dgm:pt>
    <dgm:pt modelId="{B00603AF-1EA7-40C7-BBFC-478D0337D220}" type="pres">
      <dgm:prSet presAssocID="{6D4AAED3-A95D-45CE-8ED5-CB2DBEB5F6E6}" presName="parTx" presStyleLbl="revTx" presStyleIdx="4" presStyleCnt="6">
        <dgm:presLayoutVars>
          <dgm:chMax val="0"/>
          <dgm:chPref val="0"/>
        </dgm:presLayoutVars>
      </dgm:prSet>
      <dgm:spPr/>
    </dgm:pt>
    <dgm:pt modelId="{FADC90F5-FB2E-420E-AA40-8F2B3DB1D101}" type="pres">
      <dgm:prSet presAssocID="{6D4AAED3-A95D-45CE-8ED5-CB2DBEB5F6E6}" presName="txSpace" presStyleCnt="0"/>
      <dgm:spPr/>
    </dgm:pt>
    <dgm:pt modelId="{042AEFF9-9E0E-4459-8EFD-7D68D18D960D}" type="pres">
      <dgm:prSet presAssocID="{6D4AAED3-A95D-45CE-8ED5-CB2DBEB5F6E6}" presName="desTx" presStyleLbl="revTx" presStyleIdx="5" presStyleCnt="6">
        <dgm:presLayoutVars/>
      </dgm:prSet>
      <dgm:spPr/>
    </dgm:pt>
  </dgm:ptLst>
  <dgm:cxnLst>
    <dgm:cxn modelId="{623E6310-2141-41EA-9ED2-20FD3A99DA11}" type="presOf" srcId="{CA567AF4-14ED-4145-A2FD-7364F185A7F3}" destId="{EA15DB70-C6B4-430F-BC1B-50B3F7426B1D}" srcOrd="0" destOrd="2" presId="urn:microsoft.com/office/officeart/2018/5/layout/CenteredIconLabelDescriptionList"/>
    <dgm:cxn modelId="{31FA0313-82DA-4548-8AE3-5FB53BDAAC3E}" srcId="{B7BD5DD4-CFBC-4F3B-86AD-E479DA5545F6}" destId="{8471777B-B638-4F64-84FB-01D35CCAF5D9}" srcOrd="3" destOrd="0" parTransId="{34E43AB9-5A88-471E-80F1-6D3B15920FDB}" sibTransId="{E88DF4F6-86D6-4FA5-8D18-BB355EC4ECBC}"/>
    <dgm:cxn modelId="{DF73941A-EF8C-4581-BB81-65B8419A1DDD}" srcId="{FC0F83BE-A0AB-455A-8555-80BD1956CB18}" destId="{EBC51EC1-9A8C-4D92-8C47-C13940B400DD}" srcOrd="0" destOrd="0" parTransId="{853C24EC-7614-4E8B-A33C-090D99701832}" sibTransId="{E3A11867-B54A-4F1A-8FFC-3287C5D7E8E6}"/>
    <dgm:cxn modelId="{3B6FBE2E-7DCC-4912-890E-FF47E39BA47E}" srcId="{FC0F83BE-A0AB-455A-8555-80BD1956CB18}" destId="{1F267A80-4B62-4C79-A1B2-6D351160416C}" srcOrd="1" destOrd="0" parTransId="{062C8F91-72A8-4A5F-925F-3AC4F799BF98}" sibTransId="{7504AF98-8E61-4B32-8FF4-0CF982F56981}"/>
    <dgm:cxn modelId="{0381A42F-BD36-466A-B10D-7D302B190B10}" srcId="{6D4AAED3-A95D-45CE-8ED5-CB2DBEB5F6E6}" destId="{7FECC59C-E395-46D3-94E3-77A4894996FA}" srcOrd="0" destOrd="0" parTransId="{2434F49A-FF36-4D39-A351-3C7EC03463DF}" sibTransId="{ACE0BD9D-D51B-440A-8EA8-30CC53CD334D}"/>
    <dgm:cxn modelId="{25960132-0CB6-4C8B-A895-2346261AED1D}" type="presOf" srcId="{B7BD5DD4-CFBC-4F3B-86AD-E479DA5545F6}" destId="{E0B0D28D-5BB6-4F14-80DE-FB40BF1774AC}" srcOrd="0" destOrd="0" presId="urn:microsoft.com/office/officeart/2018/5/layout/CenteredIconLabelDescriptionList"/>
    <dgm:cxn modelId="{7EFB5940-C21F-47A1-8B02-8CE5C0891B48}" type="presOf" srcId="{A559DD1D-CF75-4DE3-AAF9-FE78A51954B7}" destId="{68A75839-E0DA-43BC-A68F-37AF32365554}" srcOrd="0" destOrd="1" presId="urn:microsoft.com/office/officeart/2018/5/layout/CenteredIconLabelDescriptionList"/>
    <dgm:cxn modelId="{7BCB7663-0C8A-4E45-A300-BB820834E138}" srcId="{6D4AAED3-A95D-45CE-8ED5-CB2DBEB5F6E6}" destId="{B5F9307D-F48D-4E6F-9F48-288F2A795B29}" srcOrd="1" destOrd="0" parTransId="{DE60628A-8B2D-4573-A4E1-BA26FD899701}" sibTransId="{9DF2CDC9-706C-478F-AB48-8B212E9BBA80}"/>
    <dgm:cxn modelId="{A31F9A64-E243-45DF-8277-A02C36A8642B}" type="presOf" srcId="{EBC51EC1-9A8C-4D92-8C47-C13940B400DD}" destId="{EA15DB70-C6B4-430F-BC1B-50B3F7426B1D}" srcOrd="0" destOrd="0" presId="urn:microsoft.com/office/officeart/2018/5/layout/CenteredIconLabelDescriptionList"/>
    <dgm:cxn modelId="{273B9446-6331-4CF9-A8E7-B1A802FC80A9}" type="presOf" srcId="{5CA88C39-FE61-4F48-9F5D-1A5715BFADCC}" destId="{A1C0A2C6-5D34-4CED-9810-A069730832CF}" srcOrd="0" destOrd="0" presId="urn:microsoft.com/office/officeart/2018/5/layout/CenteredIconLabelDescriptionList"/>
    <dgm:cxn modelId="{E46D4748-33A0-4E0A-8FB0-9DE555A51471}" type="presOf" srcId="{8471777B-B638-4F64-84FB-01D35CCAF5D9}" destId="{68A75839-E0DA-43BC-A68F-37AF32365554}" srcOrd="0" destOrd="3" presId="urn:microsoft.com/office/officeart/2018/5/layout/CenteredIconLabelDescriptionList"/>
    <dgm:cxn modelId="{D4857948-1720-4289-89BD-2077A8C3B089}" type="presOf" srcId="{FC0F83BE-A0AB-455A-8555-80BD1956CB18}" destId="{C1BDB9CF-41D6-44E8-8A40-F39AE9EED191}" srcOrd="0" destOrd="0" presId="urn:microsoft.com/office/officeart/2018/5/layout/CenteredIconLabelDescriptionList"/>
    <dgm:cxn modelId="{2782D16F-5759-4C6C-9564-E881A333C219}" type="presOf" srcId="{B618DA17-68A9-440E-ADA5-D5E5C42EAC74}" destId="{68A75839-E0DA-43BC-A68F-37AF32365554}" srcOrd="0" destOrd="2" presId="urn:microsoft.com/office/officeart/2018/5/layout/CenteredIconLabelDescriptionList"/>
    <dgm:cxn modelId="{92327291-6B88-4377-BF71-D75ECB2B1D79}" srcId="{B7BD5DD4-CFBC-4F3B-86AD-E479DA5545F6}" destId="{58BDF176-5A66-4499-AF34-72BA72B9C49A}" srcOrd="0" destOrd="0" parTransId="{5BA5445D-A837-42EB-8D7B-7627EC0F4427}" sibTransId="{ACA13DF9-52FD-4460-A60E-7BAF9325F0EA}"/>
    <dgm:cxn modelId="{D224D0A9-2E1B-4F6F-BDFE-5EDFB9CB5433}" type="presOf" srcId="{7FECC59C-E395-46D3-94E3-77A4894996FA}" destId="{042AEFF9-9E0E-4459-8EFD-7D68D18D960D}" srcOrd="0" destOrd="0" presId="urn:microsoft.com/office/officeart/2018/5/layout/CenteredIconLabelDescriptionList"/>
    <dgm:cxn modelId="{ABCF13AA-3BD4-4975-B627-6D5BAB94F14A}" type="presOf" srcId="{6D4AAED3-A95D-45CE-8ED5-CB2DBEB5F6E6}" destId="{B00603AF-1EA7-40C7-BBFC-478D0337D220}" srcOrd="0" destOrd="0" presId="urn:microsoft.com/office/officeart/2018/5/layout/CenteredIconLabelDescriptionList"/>
    <dgm:cxn modelId="{411330BB-BA17-4AA2-86EF-A42870633287}" type="presOf" srcId="{B5F9307D-F48D-4E6F-9F48-288F2A795B29}" destId="{042AEFF9-9E0E-4459-8EFD-7D68D18D960D}" srcOrd="0" destOrd="1" presId="urn:microsoft.com/office/officeart/2018/5/layout/CenteredIconLabelDescriptionList"/>
    <dgm:cxn modelId="{B216C5BE-9933-4D65-A4EE-80BCC8A3E268}" srcId="{B7BD5DD4-CFBC-4F3B-86AD-E479DA5545F6}" destId="{A559DD1D-CF75-4DE3-AAF9-FE78A51954B7}" srcOrd="1" destOrd="0" parTransId="{21A62326-A1EC-43D1-90F5-3461FD461F3D}" sibTransId="{ABA9B392-F774-4C17-86C0-B13F6EEF5857}"/>
    <dgm:cxn modelId="{D274BCCA-3CC9-4D45-BF38-4D6A1F22704C}" srcId="{5CA88C39-FE61-4F48-9F5D-1A5715BFADCC}" destId="{6D4AAED3-A95D-45CE-8ED5-CB2DBEB5F6E6}" srcOrd="2" destOrd="0" parTransId="{818D76B7-E772-4CA2-ABAB-10B32DC96A6A}" sibTransId="{3B4B00AF-5210-4204-B40C-A2D7C6DC518A}"/>
    <dgm:cxn modelId="{06A067D1-A924-443D-93D9-0A289785DF02}" type="presOf" srcId="{58BDF176-5A66-4499-AF34-72BA72B9C49A}" destId="{68A75839-E0DA-43BC-A68F-37AF32365554}" srcOrd="0" destOrd="0" presId="urn:microsoft.com/office/officeart/2018/5/layout/CenteredIconLabelDescriptionList"/>
    <dgm:cxn modelId="{7F8AE4D2-B348-4BA3-AAC4-45BF665FA6A8}" srcId="{B7BD5DD4-CFBC-4F3B-86AD-E479DA5545F6}" destId="{B618DA17-68A9-440E-ADA5-D5E5C42EAC74}" srcOrd="2" destOrd="0" parTransId="{BB805B3F-5BDF-43B4-BF49-1EC87AD12A99}" sibTransId="{13ABE7C0-BF6D-4D74-9762-FFA744522627}"/>
    <dgm:cxn modelId="{50CAD0D6-4ABC-4E04-9495-BE9378FA349B}" srcId="{5CA88C39-FE61-4F48-9F5D-1A5715BFADCC}" destId="{FC0F83BE-A0AB-455A-8555-80BD1956CB18}" srcOrd="0" destOrd="0" parTransId="{C7D58F1A-72C4-4FAF-A858-999354013616}" sibTransId="{96D4D5B7-20F8-443C-882F-6D0B180C7590}"/>
    <dgm:cxn modelId="{F94E1DE3-10B9-40B7-B7A3-9FC4981F193A}" srcId="{5CA88C39-FE61-4F48-9F5D-1A5715BFADCC}" destId="{B7BD5DD4-CFBC-4F3B-86AD-E479DA5545F6}" srcOrd="1" destOrd="0" parTransId="{5985F2FD-19CC-467F-808F-81ED9E85F7E1}" sibTransId="{C76CD97D-D530-49AF-90DF-BA2C858CAB85}"/>
    <dgm:cxn modelId="{10224EF1-26AF-458A-9B20-F228AA29E140}" srcId="{FC0F83BE-A0AB-455A-8555-80BD1956CB18}" destId="{CA567AF4-14ED-4145-A2FD-7364F185A7F3}" srcOrd="2" destOrd="0" parTransId="{A55C4A79-BACA-41C2-93EA-FA820026280B}" sibTransId="{7284BE91-2E64-47A8-87BC-3B94493AEBE8}"/>
    <dgm:cxn modelId="{A3B733F6-CBA5-4756-9CEE-453DC9CBC111}" type="presOf" srcId="{1F267A80-4B62-4C79-A1B2-6D351160416C}" destId="{EA15DB70-C6B4-430F-BC1B-50B3F7426B1D}" srcOrd="0" destOrd="1" presId="urn:microsoft.com/office/officeart/2018/5/layout/CenteredIconLabelDescriptionList"/>
    <dgm:cxn modelId="{08765AD5-9521-437D-9BE1-A2A97373D9D9}" type="presParOf" srcId="{A1C0A2C6-5D34-4CED-9810-A069730832CF}" destId="{8DA915CF-5964-4306-809E-3F18544E4578}" srcOrd="0" destOrd="0" presId="urn:microsoft.com/office/officeart/2018/5/layout/CenteredIconLabelDescriptionList"/>
    <dgm:cxn modelId="{0F373C90-764C-49D0-9E4D-DAC768CE6E2B}" type="presParOf" srcId="{8DA915CF-5964-4306-809E-3F18544E4578}" destId="{64310256-C0A9-4236-B043-E99B5646E730}" srcOrd="0" destOrd="0" presId="urn:microsoft.com/office/officeart/2018/5/layout/CenteredIconLabelDescriptionList"/>
    <dgm:cxn modelId="{FA3C88CF-803C-4044-818A-F59800235EF9}" type="presParOf" srcId="{8DA915CF-5964-4306-809E-3F18544E4578}" destId="{38CDA53D-1D9E-4BEA-8B7F-18A4637F39E5}" srcOrd="1" destOrd="0" presId="urn:microsoft.com/office/officeart/2018/5/layout/CenteredIconLabelDescriptionList"/>
    <dgm:cxn modelId="{ECE30D3F-3F59-4583-B70F-4CCBE7F7EE37}" type="presParOf" srcId="{8DA915CF-5964-4306-809E-3F18544E4578}" destId="{C1BDB9CF-41D6-44E8-8A40-F39AE9EED191}" srcOrd="2" destOrd="0" presId="urn:microsoft.com/office/officeart/2018/5/layout/CenteredIconLabelDescriptionList"/>
    <dgm:cxn modelId="{AB71CF5F-7AC3-48ED-B389-BF885C8A0F58}" type="presParOf" srcId="{8DA915CF-5964-4306-809E-3F18544E4578}" destId="{549E3F48-D980-45AB-A75E-F05D8812BA03}" srcOrd="3" destOrd="0" presId="urn:microsoft.com/office/officeart/2018/5/layout/CenteredIconLabelDescriptionList"/>
    <dgm:cxn modelId="{99DABD1B-E10D-4581-AF12-B7A2ACD80AD5}" type="presParOf" srcId="{8DA915CF-5964-4306-809E-3F18544E4578}" destId="{EA15DB70-C6B4-430F-BC1B-50B3F7426B1D}" srcOrd="4" destOrd="0" presId="urn:microsoft.com/office/officeart/2018/5/layout/CenteredIconLabelDescriptionList"/>
    <dgm:cxn modelId="{F60FF40B-FF87-4D8A-B306-76168E599DFC}" type="presParOf" srcId="{A1C0A2C6-5D34-4CED-9810-A069730832CF}" destId="{6BCCE383-11ED-4A5B-A1B7-6A12E422D7DB}" srcOrd="1" destOrd="0" presId="urn:microsoft.com/office/officeart/2018/5/layout/CenteredIconLabelDescriptionList"/>
    <dgm:cxn modelId="{F806B8E6-3F7C-4F46-BBB3-2A75ED475DEF}" type="presParOf" srcId="{A1C0A2C6-5D34-4CED-9810-A069730832CF}" destId="{0CCC8EB8-5772-4E58-BF82-92162F5D3EAD}" srcOrd="2" destOrd="0" presId="urn:microsoft.com/office/officeart/2018/5/layout/CenteredIconLabelDescriptionList"/>
    <dgm:cxn modelId="{4E64FB73-734C-4FDE-B503-A35B9F65D8BC}" type="presParOf" srcId="{0CCC8EB8-5772-4E58-BF82-92162F5D3EAD}" destId="{B956097F-2469-4EAD-8DA7-6590B91895DD}" srcOrd="0" destOrd="0" presId="urn:microsoft.com/office/officeart/2018/5/layout/CenteredIconLabelDescriptionList"/>
    <dgm:cxn modelId="{45D363A1-A470-4B69-A937-FD9D5A7E12E6}" type="presParOf" srcId="{0CCC8EB8-5772-4E58-BF82-92162F5D3EAD}" destId="{0732E852-CAEF-4EFD-B448-947411E7B4FE}" srcOrd="1" destOrd="0" presId="urn:microsoft.com/office/officeart/2018/5/layout/CenteredIconLabelDescriptionList"/>
    <dgm:cxn modelId="{D1EB70A6-A92C-4C1C-AFE2-72051C6D457B}" type="presParOf" srcId="{0CCC8EB8-5772-4E58-BF82-92162F5D3EAD}" destId="{E0B0D28D-5BB6-4F14-80DE-FB40BF1774AC}" srcOrd="2" destOrd="0" presId="urn:microsoft.com/office/officeart/2018/5/layout/CenteredIconLabelDescriptionList"/>
    <dgm:cxn modelId="{288D87FA-A375-46EA-99E9-0A5EE7EB0F0B}" type="presParOf" srcId="{0CCC8EB8-5772-4E58-BF82-92162F5D3EAD}" destId="{7C071F35-E3F9-4161-BF1D-B4773B460572}" srcOrd="3" destOrd="0" presId="urn:microsoft.com/office/officeart/2018/5/layout/CenteredIconLabelDescriptionList"/>
    <dgm:cxn modelId="{331A809D-ECDE-4709-8330-9AC08091FF19}" type="presParOf" srcId="{0CCC8EB8-5772-4E58-BF82-92162F5D3EAD}" destId="{68A75839-E0DA-43BC-A68F-37AF32365554}" srcOrd="4" destOrd="0" presId="urn:microsoft.com/office/officeart/2018/5/layout/CenteredIconLabelDescriptionList"/>
    <dgm:cxn modelId="{F6868BE5-3374-49B9-A21A-3918458FF816}" type="presParOf" srcId="{A1C0A2C6-5D34-4CED-9810-A069730832CF}" destId="{7110F22F-53FA-40A6-AE73-B12345DA7ECD}" srcOrd="3" destOrd="0" presId="urn:microsoft.com/office/officeart/2018/5/layout/CenteredIconLabelDescriptionList"/>
    <dgm:cxn modelId="{2AE09FD5-7424-43DA-88F5-66445AF5ECEF}" type="presParOf" srcId="{A1C0A2C6-5D34-4CED-9810-A069730832CF}" destId="{BB3F14DA-C333-45A2-AE53-F210BDA1EB25}" srcOrd="4" destOrd="0" presId="urn:microsoft.com/office/officeart/2018/5/layout/CenteredIconLabelDescriptionList"/>
    <dgm:cxn modelId="{FC9ACAC5-13CE-4C26-A4AF-C5012C0490EB}" type="presParOf" srcId="{BB3F14DA-C333-45A2-AE53-F210BDA1EB25}" destId="{CE114FC6-75E4-4261-862E-4757D5C48424}" srcOrd="0" destOrd="0" presId="urn:microsoft.com/office/officeart/2018/5/layout/CenteredIconLabelDescriptionList"/>
    <dgm:cxn modelId="{EFE0C339-7EA0-462F-9920-67CEE9F4E475}" type="presParOf" srcId="{BB3F14DA-C333-45A2-AE53-F210BDA1EB25}" destId="{7C71CCCA-8F73-4CCF-8C62-620EF12DDF72}" srcOrd="1" destOrd="0" presId="urn:microsoft.com/office/officeart/2018/5/layout/CenteredIconLabelDescriptionList"/>
    <dgm:cxn modelId="{7499634F-7DA4-4A93-92B6-51DB15AF58FE}" type="presParOf" srcId="{BB3F14DA-C333-45A2-AE53-F210BDA1EB25}" destId="{B00603AF-1EA7-40C7-BBFC-478D0337D220}" srcOrd="2" destOrd="0" presId="urn:microsoft.com/office/officeart/2018/5/layout/CenteredIconLabelDescriptionList"/>
    <dgm:cxn modelId="{396AF064-84ED-4FC0-A9CB-AE43697D0A10}" type="presParOf" srcId="{BB3F14DA-C333-45A2-AE53-F210BDA1EB25}" destId="{FADC90F5-FB2E-420E-AA40-8F2B3DB1D101}" srcOrd="3" destOrd="0" presId="urn:microsoft.com/office/officeart/2018/5/layout/CenteredIconLabelDescriptionList"/>
    <dgm:cxn modelId="{2334DB5C-4A1C-40B4-88A3-CCB0B637B6B2}" type="presParOf" srcId="{BB3F14DA-C333-45A2-AE53-F210BDA1EB25}" destId="{042AEFF9-9E0E-4459-8EFD-7D68D18D960D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CA88C39-FE61-4F48-9F5D-1A5715BFADCC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C0F83BE-A0AB-455A-8555-80BD1956CB1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District Related</a:t>
          </a:r>
        </a:p>
      </dgm:t>
    </dgm:pt>
    <dgm:pt modelId="{C7D58F1A-72C4-4FAF-A858-999354013616}" type="parTrans" cxnId="{50CAD0D6-4ABC-4E04-9495-BE9378FA349B}">
      <dgm:prSet/>
      <dgm:spPr/>
      <dgm:t>
        <a:bodyPr/>
        <a:lstStyle/>
        <a:p>
          <a:endParaRPr lang="en-US"/>
        </a:p>
      </dgm:t>
    </dgm:pt>
    <dgm:pt modelId="{96D4D5B7-20F8-443C-882F-6D0B180C7590}" type="sibTrans" cxnId="{50CAD0D6-4ABC-4E04-9495-BE9378FA349B}">
      <dgm:prSet/>
      <dgm:spPr/>
      <dgm:t>
        <a:bodyPr/>
        <a:lstStyle/>
        <a:p>
          <a:endParaRPr lang="en-US"/>
        </a:p>
      </dgm:t>
    </dgm:pt>
    <dgm:pt modelId="{EBC51EC1-9A8C-4D92-8C47-C13940B400D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Raise money for the whole district</a:t>
          </a:r>
        </a:p>
      </dgm:t>
    </dgm:pt>
    <dgm:pt modelId="{853C24EC-7614-4E8B-A33C-090D99701832}" type="parTrans" cxnId="{DF73941A-EF8C-4581-BB81-65B8419A1DDD}">
      <dgm:prSet/>
      <dgm:spPr/>
      <dgm:t>
        <a:bodyPr/>
        <a:lstStyle/>
        <a:p>
          <a:endParaRPr lang="en-US"/>
        </a:p>
      </dgm:t>
    </dgm:pt>
    <dgm:pt modelId="{E3A11867-B54A-4F1A-8FFC-3287C5D7E8E6}" type="sibTrans" cxnId="{DF73941A-EF8C-4581-BB81-65B8419A1DDD}">
      <dgm:prSet/>
      <dgm:spPr/>
      <dgm:t>
        <a:bodyPr/>
        <a:lstStyle/>
        <a:p>
          <a:endParaRPr lang="en-US"/>
        </a:p>
      </dgm:t>
    </dgm:pt>
    <dgm:pt modelId="{CA567AF4-14ED-4145-A2FD-7364F185A7F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Present financials and funds usage</a:t>
          </a:r>
        </a:p>
      </dgm:t>
    </dgm:pt>
    <dgm:pt modelId="{A55C4A79-BACA-41C2-93EA-FA820026280B}" type="parTrans" cxnId="{10224EF1-26AF-458A-9B20-F228AA29E140}">
      <dgm:prSet/>
      <dgm:spPr/>
      <dgm:t>
        <a:bodyPr/>
        <a:lstStyle/>
        <a:p>
          <a:endParaRPr lang="en-US"/>
        </a:p>
      </dgm:t>
    </dgm:pt>
    <dgm:pt modelId="{7284BE91-2E64-47A8-87BC-3B94493AEBE8}" type="sibTrans" cxnId="{10224EF1-26AF-458A-9B20-F228AA29E140}">
      <dgm:prSet/>
      <dgm:spPr/>
      <dgm:t>
        <a:bodyPr/>
        <a:lstStyle/>
        <a:p>
          <a:endParaRPr lang="en-US"/>
        </a:p>
      </dgm:t>
    </dgm:pt>
    <dgm:pt modelId="{B7BD5DD4-CFBC-4F3B-86AD-E479DA5545F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Non-District Related</a:t>
          </a:r>
        </a:p>
      </dgm:t>
    </dgm:pt>
    <dgm:pt modelId="{5985F2FD-19CC-467F-808F-81ED9E85F7E1}" type="parTrans" cxnId="{F94E1DE3-10B9-40B7-B7A3-9FC4981F193A}">
      <dgm:prSet/>
      <dgm:spPr/>
      <dgm:t>
        <a:bodyPr/>
        <a:lstStyle/>
        <a:p>
          <a:endParaRPr lang="en-US"/>
        </a:p>
      </dgm:t>
    </dgm:pt>
    <dgm:pt modelId="{C76CD97D-D530-49AF-90DF-BA2C858CAB85}" type="sibTrans" cxnId="{F94E1DE3-10B9-40B7-B7A3-9FC4981F193A}">
      <dgm:prSet/>
      <dgm:spPr/>
      <dgm:t>
        <a:bodyPr/>
        <a:lstStyle/>
        <a:p>
          <a:endParaRPr lang="en-US"/>
        </a:p>
      </dgm:t>
    </dgm:pt>
    <dgm:pt modelId="{58BDF176-5A66-4499-AF34-72BA72B9C49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Raise money for teams, schools, etc.</a:t>
          </a:r>
        </a:p>
      </dgm:t>
    </dgm:pt>
    <dgm:pt modelId="{5BA5445D-A837-42EB-8D7B-7627EC0F4427}" type="parTrans" cxnId="{92327291-6B88-4377-BF71-D75ECB2B1D79}">
      <dgm:prSet/>
      <dgm:spPr/>
      <dgm:t>
        <a:bodyPr/>
        <a:lstStyle/>
        <a:p>
          <a:endParaRPr lang="en-US"/>
        </a:p>
      </dgm:t>
    </dgm:pt>
    <dgm:pt modelId="{ACA13DF9-52FD-4460-A60E-7BAF9325F0EA}" type="sibTrans" cxnId="{92327291-6B88-4377-BF71-D75ECB2B1D79}">
      <dgm:prSet/>
      <dgm:spPr/>
      <dgm:t>
        <a:bodyPr/>
        <a:lstStyle/>
        <a:p>
          <a:endParaRPr lang="en-US"/>
        </a:p>
      </dgm:t>
    </dgm:pt>
    <dgm:pt modelId="{A559DD1D-CF75-4DE3-AAF9-FE78A51954B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Should be charged a fair rental rate</a:t>
          </a:r>
        </a:p>
      </dgm:t>
    </dgm:pt>
    <dgm:pt modelId="{21A62326-A1EC-43D1-90F5-3461FD461F3D}" type="parTrans" cxnId="{B216C5BE-9933-4D65-A4EE-80BCC8A3E268}">
      <dgm:prSet/>
      <dgm:spPr/>
      <dgm:t>
        <a:bodyPr/>
        <a:lstStyle/>
        <a:p>
          <a:endParaRPr lang="en-US"/>
        </a:p>
      </dgm:t>
    </dgm:pt>
    <dgm:pt modelId="{ABA9B392-F774-4C17-86C0-B13F6EEF5857}" type="sibTrans" cxnId="{B216C5BE-9933-4D65-A4EE-80BCC8A3E268}">
      <dgm:prSet/>
      <dgm:spPr/>
      <dgm:t>
        <a:bodyPr/>
        <a:lstStyle/>
        <a:p>
          <a:endParaRPr lang="en-US"/>
        </a:p>
      </dgm:t>
    </dgm:pt>
    <dgm:pt modelId="{B618DA17-68A9-440E-ADA5-D5E5C42EAC7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Should be rotational basis</a:t>
          </a:r>
        </a:p>
      </dgm:t>
    </dgm:pt>
    <dgm:pt modelId="{BB805B3F-5BDF-43B4-BF49-1EC87AD12A99}" type="parTrans" cxnId="{7F8AE4D2-B348-4BA3-AAC4-45BF665FA6A8}">
      <dgm:prSet/>
      <dgm:spPr/>
      <dgm:t>
        <a:bodyPr/>
        <a:lstStyle/>
        <a:p>
          <a:endParaRPr lang="en-US"/>
        </a:p>
      </dgm:t>
    </dgm:pt>
    <dgm:pt modelId="{13ABE7C0-BF6D-4D74-9762-FFA744522627}" type="sibTrans" cxnId="{7F8AE4D2-B348-4BA3-AAC4-45BF665FA6A8}">
      <dgm:prSet/>
      <dgm:spPr/>
      <dgm:t>
        <a:bodyPr/>
        <a:lstStyle/>
        <a:p>
          <a:endParaRPr lang="en-US"/>
        </a:p>
      </dgm:t>
    </dgm:pt>
    <dgm:pt modelId="{1F267A80-4B62-4C79-A1B2-6D351160416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Consider reducing or waiving rental rate</a:t>
          </a:r>
        </a:p>
      </dgm:t>
    </dgm:pt>
    <dgm:pt modelId="{7504AF98-8E61-4B32-8FF4-0CF982F56981}" type="sibTrans" cxnId="{3B6FBE2E-7DCC-4912-890E-FF47E39BA47E}">
      <dgm:prSet/>
      <dgm:spPr/>
      <dgm:t>
        <a:bodyPr/>
        <a:lstStyle/>
        <a:p>
          <a:endParaRPr lang="en-US"/>
        </a:p>
      </dgm:t>
    </dgm:pt>
    <dgm:pt modelId="{062C8F91-72A8-4A5F-925F-3AC4F799BF98}" type="parTrans" cxnId="{3B6FBE2E-7DCC-4912-890E-FF47E39BA47E}">
      <dgm:prSet/>
      <dgm:spPr/>
      <dgm:t>
        <a:bodyPr/>
        <a:lstStyle/>
        <a:p>
          <a:endParaRPr lang="en-US"/>
        </a:p>
      </dgm:t>
    </dgm:pt>
    <dgm:pt modelId="{A1C0A2C6-5D34-4CED-9810-A069730832CF}" type="pres">
      <dgm:prSet presAssocID="{5CA88C39-FE61-4F48-9F5D-1A5715BFADCC}" presName="root" presStyleCnt="0">
        <dgm:presLayoutVars>
          <dgm:dir/>
          <dgm:resizeHandles val="exact"/>
        </dgm:presLayoutVars>
      </dgm:prSet>
      <dgm:spPr/>
    </dgm:pt>
    <dgm:pt modelId="{8DA915CF-5964-4306-809E-3F18544E4578}" type="pres">
      <dgm:prSet presAssocID="{FC0F83BE-A0AB-455A-8555-80BD1956CB18}" presName="compNode" presStyleCnt="0"/>
      <dgm:spPr/>
    </dgm:pt>
    <dgm:pt modelId="{64310256-C0A9-4236-B043-E99B5646E730}" type="pres">
      <dgm:prSet presAssocID="{FC0F83BE-A0AB-455A-8555-80BD1956CB1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38CDA53D-1D9E-4BEA-8B7F-18A4637F39E5}" type="pres">
      <dgm:prSet presAssocID="{FC0F83BE-A0AB-455A-8555-80BD1956CB18}" presName="iconSpace" presStyleCnt="0"/>
      <dgm:spPr/>
    </dgm:pt>
    <dgm:pt modelId="{C1BDB9CF-41D6-44E8-8A40-F39AE9EED191}" type="pres">
      <dgm:prSet presAssocID="{FC0F83BE-A0AB-455A-8555-80BD1956CB18}" presName="parTx" presStyleLbl="revTx" presStyleIdx="0" presStyleCnt="4">
        <dgm:presLayoutVars>
          <dgm:chMax val="0"/>
          <dgm:chPref val="0"/>
        </dgm:presLayoutVars>
      </dgm:prSet>
      <dgm:spPr/>
    </dgm:pt>
    <dgm:pt modelId="{549E3F48-D980-45AB-A75E-F05D8812BA03}" type="pres">
      <dgm:prSet presAssocID="{FC0F83BE-A0AB-455A-8555-80BD1956CB18}" presName="txSpace" presStyleCnt="0"/>
      <dgm:spPr/>
    </dgm:pt>
    <dgm:pt modelId="{EA15DB70-C6B4-430F-BC1B-50B3F7426B1D}" type="pres">
      <dgm:prSet presAssocID="{FC0F83BE-A0AB-455A-8555-80BD1956CB18}" presName="desTx" presStyleLbl="revTx" presStyleIdx="1" presStyleCnt="4">
        <dgm:presLayoutVars/>
      </dgm:prSet>
      <dgm:spPr/>
    </dgm:pt>
    <dgm:pt modelId="{6BCCE383-11ED-4A5B-A1B7-6A12E422D7DB}" type="pres">
      <dgm:prSet presAssocID="{96D4D5B7-20F8-443C-882F-6D0B180C7590}" presName="sibTrans" presStyleCnt="0"/>
      <dgm:spPr/>
    </dgm:pt>
    <dgm:pt modelId="{0CCC8EB8-5772-4E58-BF82-92162F5D3EAD}" type="pres">
      <dgm:prSet presAssocID="{B7BD5DD4-CFBC-4F3B-86AD-E479DA5545F6}" presName="compNode" presStyleCnt="0"/>
      <dgm:spPr/>
    </dgm:pt>
    <dgm:pt modelId="{B956097F-2469-4EAD-8DA7-6590B91895DD}" type="pres">
      <dgm:prSet presAssocID="{B7BD5DD4-CFBC-4F3B-86AD-E479DA5545F6}" presName="iconRect" presStyleLbl="node1" presStyleIdx="1" presStyleCnt="2" custLinFactNeighborY="6900"/>
      <dgm:spPr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2000" b="-12000"/>
          </a:stretch>
        </a:blipFill>
        <a:ln>
          <a:noFill/>
        </a:ln>
      </dgm:spPr>
    </dgm:pt>
    <dgm:pt modelId="{0732E852-CAEF-4EFD-B448-947411E7B4FE}" type="pres">
      <dgm:prSet presAssocID="{B7BD5DD4-CFBC-4F3B-86AD-E479DA5545F6}" presName="iconSpace" presStyleCnt="0"/>
      <dgm:spPr/>
    </dgm:pt>
    <dgm:pt modelId="{E0B0D28D-5BB6-4F14-80DE-FB40BF1774AC}" type="pres">
      <dgm:prSet presAssocID="{B7BD5DD4-CFBC-4F3B-86AD-E479DA5545F6}" presName="parTx" presStyleLbl="revTx" presStyleIdx="2" presStyleCnt="4">
        <dgm:presLayoutVars>
          <dgm:chMax val="0"/>
          <dgm:chPref val="0"/>
        </dgm:presLayoutVars>
      </dgm:prSet>
      <dgm:spPr/>
    </dgm:pt>
    <dgm:pt modelId="{7C071F35-E3F9-4161-BF1D-B4773B460572}" type="pres">
      <dgm:prSet presAssocID="{B7BD5DD4-CFBC-4F3B-86AD-E479DA5545F6}" presName="txSpace" presStyleCnt="0"/>
      <dgm:spPr/>
    </dgm:pt>
    <dgm:pt modelId="{68A75839-E0DA-43BC-A68F-37AF32365554}" type="pres">
      <dgm:prSet presAssocID="{B7BD5DD4-CFBC-4F3B-86AD-E479DA5545F6}" presName="desTx" presStyleLbl="revTx" presStyleIdx="3" presStyleCnt="4">
        <dgm:presLayoutVars/>
      </dgm:prSet>
      <dgm:spPr/>
    </dgm:pt>
  </dgm:ptLst>
  <dgm:cxnLst>
    <dgm:cxn modelId="{623E6310-2141-41EA-9ED2-20FD3A99DA11}" type="presOf" srcId="{CA567AF4-14ED-4145-A2FD-7364F185A7F3}" destId="{EA15DB70-C6B4-430F-BC1B-50B3F7426B1D}" srcOrd="0" destOrd="2" presId="urn:microsoft.com/office/officeart/2018/5/layout/CenteredIconLabelDescriptionList"/>
    <dgm:cxn modelId="{DF73941A-EF8C-4581-BB81-65B8419A1DDD}" srcId="{FC0F83BE-A0AB-455A-8555-80BD1956CB18}" destId="{EBC51EC1-9A8C-4D92-8C47-C13940B400DD}" srcOrd="0" destOrd="0" parTransId="{853C24EC-7614-4E8B-A33C-090D99701832}" sibTransId="{E3A11867-B54A-4F1A-8FFC-3287C5D7E8E6}"/>
    <dgm:cxn modelId="{3B6FBE2E-7DCC-4912-890E-FF47E39BA47E}" srcId="{FC0F83BE-A0AB-455A-8555-80BD1956CB18}" destId="{1F267A80-4B62-4C79-A1B2-6D351160416C}" srcOrd="1" destOrd="0" parTransId="{062C8F91-72A8-4A5F-925F-3AC4F799BF98}" sibTransId="{7504AF98-8E61-4B32-8FF4-0CF982F56981}"/>
    <dgm:cxn modelId="{25960132-0CB6-4C8B-A895-2346261AED1D}" type="presOf" srcId="{B7BD5DD4-CFBC-4F3B-86AD-E479DA5545F6}" destId="{E0B0D28D-5BB6-4F14-80DE-FB40BF1774AC}" srcOrd="0" destOrd="0" presId="urn:microsoft.com/office/officeart/2018/5/layout/CenteredIconLabelDescriptionList"/>
    <dgm:cxn modelId="{7EFB5940-C21F-47A1-8B02-8CE5C0891B48}" type="presOf" srcId="{A559DD1D-CF75-4DE3-AAF9-FE78A51954B7}" destId="{68A75839-E0DA-43BC-A68F-37AF32365554}" srcOrd="0" destOrd="1" presId="urn:microsoft.com/office/officeart/2018/5/layout/CenteredIconLabelDescriptionList"/>
    <dgm:cxn modelId="{A31F9A64-E243-45DF-8277-A02C36A8642B}" type="presOf" srcId="{EBC51EC1-9A8C-4D92-8C47-C13940B400DD}" destId="{EA15DB70-C6B4-430F-BC1B-50B3F7426B1D}" srcOrd="0" destOrd="0" presId="urn:microsoft.com/office/officeart/2018/5/layout/CenteredIconLabelDescriptionList"/>
    <dgm:cxn modelId="{273B9446-6331-4CF9-A8E7-B1A802FC80A9}" type="presOf" srcId="{5CA88C39-FE61-4F48-9F5D-1A5715BFADCC}" destId="{A1C0A2C6-5D34-4CED-9810-A069730832CF}" srcOrd="0" destOrd="0" presId="urn:microsoft.com/office/officeart/2018/5/layout/CenteredIconLabelDescriptionList"/>
    <dgm:cxn modelId="{D4857948-1720-4289-89BD-2077A8C3B089}" type="presOf" srcId="{FC0F83BE-A0AB-455A-8555-80BD1956CB18}" destId="{C1BDB9CF-41D6-44E8-8A40-F39AE9EED191}" srcOrd="0" destOrd="0" presId="urn:microsoft.com/office/officeart/2018/5/layout/CenteredIconLabelDescriptionList"/>
    <dgm:cxn modelId="{2782D16F-5759-4C6C-9564-E881A333C219}" type="presOf" srcId="{B618DA17-68A9-440E-ADA5-D5E5C42EAC74}" destId="{68A75839-E0DA-43BC-A68F-37AF32365554}" srcOrd="0" destOrd="2" presId="urn:microsoft.com/office/officeart/2018/5/layout/CenteredIconLabelDescriptionList"/>
    <dgm:cxn modelId="{92327291-6B88-4377-BF71-D75ECB2B1D79}" srcId="{B7BD5DD4-CFBC-4F3B-86AD-E479DA5545F6}" destId="{58BDF176-5A66-4499-AF34-72BA72B9C49A}" srcOrd="0" destOrd="0" parTransId="{5BA5445D-A837-42EB-8D7B-7627EC0F4427}" sibTransId="{ACA13DF9-52FD-4460-A60E-7BAF9325F0EA}"/>
    <dgm:cxn modelId="{B216C5BE-9933-4D65-A4EE-80BCC8A3E268}" srcId="{B7BD5DD4-CFBC-4F3B-86AD-E479DA5545F6}" destId="{A559DD1D-CF75-4DE3-AAF9-FE78A51954B7}" srcOrd="1" destOrd="0" parTransId="{21A62326-A1EC-43D1-90F5-3461FD461F3D}" sibTransId="{ABA9B392-F774-4C17-86C0-B13F6EEF5857}"/>
    <dgm:cxn modelId="{06A067D1-A924-443D-93D9-0A289785DF02}" type="presOf" srcId="{58BDF176-5A66-4499-AF34-72BA72B9C49A}" destId="{68A75839-E0DA-43BC-A68F-37AF32365554}" srcOrd="0" destOrd="0" presId="urn:microsoft.com/office/officeart/2018/5/layout/CenteredIconLabelDescriptionList"/>
    <dgm:cxn modelId="{7F8AE4D2-B348-4BA3-AAC4-45BF665FA6A8}" srcId="{B7BD5DD4-CFBC-4F3B-86AD-E479DA5545F6}" destId="{B618DA17-68A9-440E-ADA5-D5E5C42EAC74}" srcOrd="2" destOrd="0" parTransId="{BB805B3F-5BDF-43B4-BF49-1EC87AD12A99}" sibTransId="{13ABE7C0-BF6D-4D74-9762-FFA744522627}"/>
    <dgm:cxn modelId="{50CAD0D6-4ABC-4E04-9495-BE9378FA349B}" srcId="{5CA88C39-FE61-4F48-9F5D-1A5715BFADCC}" destId="{FC0F83BE-A0AB-455A-8555-80BD1956CB18}" srcOrd="0" destOrd="0" parTransId="{C7D58F1A-72C4-4FAF-A858-999354013616}" sibTransId="{96D4D5B7-20F8-443C-882F-6D0B180C7590}"/>
    <dgm:cxn modelId="{F94E1DE3-10B9-40B7-B7A3-9FC4981F193A}" srcId="{5CA88C39-FE61-4F48-9F5D-1A5715BFADCC}" destId="{B7BD5DD4-CFBC-4F3B-86AD-E479DA5545F6}" srcOrd="1" destOrd="0" parTransId="{5985F2FD-19CC-467F-808F-81ED9E85F7E1}" sibTransId="{C76CD97D-D530-49AF-90DF-BA2C858CAB85}"/>
    <dgm:cxn modelId="{10224EF1-26AF-458A-9B20-F228AA29E140}" srcId="{FC0F83BE-A0AB-455A-8555-80BD1956CB18}" destId="{CA567AF4-14ED-4145-A2FD-7364F185A7F3}" srcOrd="2" destOrd="0" parTransId="{A55C4A79-BACA-41C2-93EA-FA820026280B}" sibTransId="{7284BE91-2E64-47A8-87BC-3B94493AEBE8}"/>
    <dgm:cxn modelId="{A3B733F6-CBA5-4756-9CEE-453DC9CBC111}" type="presOf" srcId="{1F267A80-4B62-4C79-A1B2-6D351160416C}" destId="{EA15DB70-C6B4-430F-BC1B-50B3F7426B1D}" srcOrd="0" destOrd="1" presId="urn:microsoft.com/office/officeart/2018/5/layout/CenteredIconLabelDescriptionList"/>
    <dgm:cxn modelId="{08765AD5-9521-437D-9BE1-A2A97373D9D9}" type="presParOf" srcId="{A1C0A2C6-5D34-4CED-9810-A069730832CF}" destId="{8DA915CF-5964-4306-809E-3F18544E4578}" srcOrd="0" destOrd="0" presId="urn:microsoft.com/office/officeart/2018/5/layout/CenteredIconLabelDescriptionList"/>
    <dgm:cxn modelId="{0F373C90-764C-49D0-9E4D-DAC768CE6E2B}" type="presParOf" srcId="{8DA915CF-5964-4306-809E-3F18544E4578}" destId="{64310256-C0A9-4236-B043-E99B5646E730}" srcOrd="0" destOrd="0" presId="urn:microsoft.com/office/officeart/2018/5/layout/CenteredIconLabelDescriptionList"/>
    <dgm:cxn modelId="{FA3C88CF-803C-4044-818A-F59800235EF9}" type="presParOf" srcId="{8DA915CF-5964-4306-809E-3F18544E4578}" destId="{38CDA53D-1D9E-4BEA-8B7F-18A4637F39E5}" srcOrd="1" destOrd="0" presId="urn:microsoft.com/office/officeart/2018/5/layout/CenteredIconLabelDescriptionList"/>
    <dgm:cxn modelId="{ECE30D3F-3F59-4583-B70F-4CCBE7F7EE37}" type="presParOf" srcId="{8DA915CF-5964-4306-809E-3F18544E4578}" destId="{C1BDB9CF-41D6-44E8-8A40-F39AE9EED191}" srcOrd="2" destOrd="0" presId="urn:microsoft.com/office/officeart/2018/5/layout/CenteredIconLabelDescriptionList"/>
    <dgm:cxn modelId="{AB71CF5F-7AC3-48ED-B389-BF885C8A0F58}" type="presParOf" srcId="{8DA915CF-5964-4306-809E-3F18544E4578}" destId="{549E3F48-D980-45AB-A75E-F05D8812BA03}" srcOrd="3" destOrd="0" presId="urn:microsoft.com/office/officeart/2018/5/layout/CenteredIconLabelDescriptionList"/>
    <dgm:cxn modelId="{99DABD1B-E10D-4581-AF12-B7A2ACD80AD5}" type="presParOf" srcId="{8DA915CF-5964-4306-809E-3F18544E4578}" destId="{EA15DB70-C6B4-430F-BC1B-50B3F7426B1D}" srcOrd="4" destOrd="0" presId="urn:microsoft.com/office/officeart/2018/5/layout/CenteredIconLabelDescriptionList"/>
    <dgm:cxn modelId="{F60FF40B-FF87-4D8A-B306-76168E599DFC}" type="presParOf" srcId="{A1C0A2C6-5D34-4CED-9810-A069730832CF}" destId="{6BCCE383-11ED-4A5B-A1B7-6A12E422D7DB}" srcOrd="1" destOrd="0" presId="urn:microsoft.com/office/officeart/2018/5/layout/CenteredIconLabelDescriptionList"/>
    <dgm:cxn modelId="{F806B8E6-3F7C-4F46-BBB3-2A75ED475DEF}" type="presParOf" srcId="{A1C0A2C6-5D34-4CED-9810-A069730832CF}" destId="{0CCC8EB8-5772-4E58-BF82-92162F5D3EAD}" srcOrd="2" destOrd="0" presId="urn:microsoft.com/office/officeart/2018/5/layout/CenteredIconLabelDescriptionList"/>
    <dgm:cxn modelId="{4E64FB73-734C-4FDE-B503-A35B9F65D8BC}" type="presParOf" srcId="{0CCC8EB8-5772-4E58-BF82-92162F5D3EAD}" destId="{B956097F-2469-4EAD-8DA7-6590B91895DD}" srcOrd="0" destOrd="0" presId="urn:microsoft.com/office/officeart/2018/5/layout/CenteredIconLabelDescriptionList"/>
    <dgm:cxn modelId="{45D363A1-A470-4B69-A937-FD9D5A7E12E6}" type="presParOf" srcId="{0CCC8EB8-5772-4E58-BF82-92162F5D3EAD}" destId="{0732E852-CAEF-4EFD-B448-947411E7B4FE}" srcOrd="1" destOrd="0" presId="urn:microsoft.com/office/officeart/2018/5/layout/CenteredIconLabelDescriptionList"/>
    <dgm:cxn modelId="{D1EB70A6-A92C-4C1C-AFE2-72051C6D457B}" type="presParOf" srcId="{0CCC8EB8-5772-4E58-BF82-92162F5D3EAD}" destId="{E0B0D28D-5BB6-4F14-80DE-FB40BF1774AC}" srcOrd="2" destOrd="0" presId="urn:microsoft.com/office/officeart/2018/5/layout/CenteredIconLabelDescriptionList"/>
    <dgm:cxn modelId="{288D87FA-A375-46EA-99E9-0A5EE7EB0F0B}" type="presParOf" srcId="{0CCC8EB8-5772-4E58-BF82-92162F5D3EAD}" destId="{7C071F35-E3F9-4161-BF1D-B4773B460572}" srcOrd="3" destOrd="0" presId="urn:microsoft.com/office/officeart/2018/5/layout/CenteredIconLabelDescriptionList"/>
    <dgm:cxn modelId="{331A809D-ECDE-4709-8330-9AC08091FF19}" type="presParOf" srcId="{0CCC8EB8-5772-4E58-BF82-92162F5D3EAD}" destId="{68A75839-E0DA-43BC-A68F-37AF32365554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19ABF93-8B31-4293-BDAB-41A0226DF35E}" type="doc">
      <dgm:prSet loTypeId="urn:microsoft.com/office/officeart/2016/7/layout/VerticalSolidAction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AD1EC22-CDE2-49B3-ACC1-AFE041F36AF6}">
      <dgm:prSet/>
      <dgm:spPr/>
      <dgm:t>
        <a:bodyPr/>
        <a:lstStyle/>
        <a:p>
          <a:r>
            <a:rPr lang="en-US" dirty="0"/>
            <a:t>Purchasing Property</a:t>
          </a:r>
        </a:p>
      </dgm:t>
    </dgm:pt>
    <dgm:pt modelId="{14D6458B-5E94-4AD6-9670-DFF339E90750}" type="parTrans" cxnId="{080FF34F-5DD5-4F3F-87CE-4417FAC69008}">
      <dgm:prSet/>
      <dgm:spPr/>
      <dgm:t>
        <a:bodyPr/>
        <a:lstStyle/>
        <a:p>
          <a:endParaRPr lang="en-US"/>
        </a:p>
      </dgm:t>
    </dgm:pt>
    <dgm:pt modelId="{F36B8D88-E13E-4528-BDE3-BC6784C4910A}" type="sibTrans" cxnId="{080FF34F-5DD5-4F3F-87CE-4417FAC69008}">
      <dgm:prSet/>
      <dgm:spPr/>
      <dgm:t>
        <a:bodyPr/>
        <a:lstStyle/>
        <a:p>
          <a:endParaRPr lang="en-US"/>
        </a:p>
      </dgm:t>
    </dgm:pt>
    <dgm:pt modelId="{6F3C08A1-0779-496D-A202-A8A660E4F574}">
      <dgm:prSet/>
      <dgm:spPr/>
      <dgm:t>
        <a:bodyPr/>
        <a:lstStyle/>
        <a:p>
          <a:r>
            <a:rPr lang="en-US" dirty="0"/>
            <a:t>Districts must notify the Council Clerk once authority has been given to negotiate/investigate land purchase.</a:t>
          </a:r>
        </a:p>
      </dgm:t>
    </dgm:pt>
    <dgm:pt modelId="{F16890D9-D639-45CD-ACBD-45C6540DAC02}" type="parTrans" cxnId="{2FD3CF82-28D3-47F0-8888-247C49B38EA6}">
      <dgm:prSet/>
      <dgm:spPr/>
      <dgm:t>
        <a:bodyPr/>
        <a:lstStyle/>
        <a:p>
          <a:endParaRPr lang="en-US"/>
        </a:p>
      </dgm:t>
    </dgm:pt>
    <dgm:pt modelId="{0C6F7268-E575-4FB5-92DA-9EB0C545109C}" type="sibTrans" cxnId="{2FD3CF82-28D3-47F0-8888-247C49B38EA6}">
      <dgm:prSet/>
      <dgm:spPr/>
      <dgm:t>
        <a:bodyPr/>
        <a:lstStyle/>
        <a:p>
          <a:endParaRPr lang="en-US"/>
        </a:p>
      </dgm:t>
    </dgm:pt>
    <dgm:pt modelId="{F2ED5D13-2F34-4A9E-BD20-9750593990F5}">
      <dgm:prSet/>
      <dgm:spPr/>
      <dgm:t>
        <a:bodyPr/>
        <a:lstStyle/>
        <a:p>
          <a:r>
            <a:rPr lang="en-US" dirty="0"/>
            <a:t>Planning Projects</a:t>
          </a:r>
        </a:p>
      </dgm:t>
    </dgm:pt>
    <dgm:pt modelId="{548B34DF-0500-4AF5-829B-F4BAA6DCAB49}" type="parTrans" cxnId="{7C4A268C-F6FC-4EF8-A57B-5BBCACE1C259}">
      <dgm:prSet/>
      <dgm:spPr/>
      <dgm:t>
        <a:bodyPr/>
        <a:lstStyle/>
        <a:p>
          <a:endParaRPr lang="en-US"/>
        </a:p>
      </dgm:t>
    </dgm:pt>
    <dgm:pt modelId="{41CCC75E-FE6F-4BF4-BD6D-A3406943C76F}" type="sibTrans" cxnId="{7C4A268C-F6FC-4EF8-A57B-5BBCACE1C259}">
      <dgm:prSet/>
      <dgm:spPr/>
      <dgm:t>
        <a:bodyPr/>
        <a:lstStyle/>
        <a:p>
          <a:endParaRPr lang="en-US"/>
        </a:p>
      </dgm:t>
    </dgm:pt>
    <dgm:pt modelId="{40AC9CF8-22E5-48B6-9E0F-96046693E233}">
      <dgm:prSet/>
      <dgm:spPr/>
      <dgm:t>
        <a:bodyPr/>
        <a:lstStyle/>
        <a:p>
          <a:r>
            <a:rPr lang="en-US" dirty="0"/>
            <a:t>TPCG should adopt a set of standards for the development of recreation and quality of life facilities that are compatible with our area and applied uniformly.</a:t>
          </a:r>
        </a:p>
      </dgm:t>
    </dgm:pt>
    <dgm:pt modelId="{B08574EB-FCC8-4A58-AD3B-0EFA33C03E3E}" type="parTrans" cxnId="{6C16BB25-A81F-4836-BA04-2571B2C13CB2}">
      <dgm:prSet/>
      <dgm:spPr/>
      <dgm:t>
        <a:bodyPr/>
        <a:lstStyle/>
        <a:p>
          <a:endParaRPr lang="en-US"/>
        </a:p>
      </dgm:t>
    </dgm:pt>
    <dgm:pt modelId="{56EDF8E3-09AD-4A00-BED4-9AC630964080}" type="sibTrans" cxnId="{6C16BB25-A81F-4836-BA04-2571B2C13CB2}">
      <dgm:prSet/>
      <dgm:spPr/>
      <dgm:t>
        <a:bodyPr/>
        <a:lstStyle/>
        <a:p>
          <a:endParaRPr lang="en-US"/>
        </a:p>
      </dgm:t>
    </dgm:pt>
    <dgm:pt modelId="{ED5FF1C1-7813-4231-9D12-FA71A4A6F03B}" type="pres">
      <dgm:prSet presAssocID="{A19ABF93-8B31-4293-BDAB-41A0226DF35E}" presName="Name0" presStyleCnt="0">
        <dgm:presLayoutVars>
          <dgm:dir/>
          <dgm:animLvl val="lvl"/>
          <dgm:resizeHandles val="exact"/>
        </dgm:presLayoutVars>
      </dgm:prSet>
      <dgm:spPr/>
    </dgm:pt>
    <dgm:pt modelId="{1DC11C06-3B24-46F2-AC9A-86F8891F4EAD}" type="pres">
      <dgm:prSet presAssocID="{4AD1EC22-CDE2-49B3-ACC1-AFE041F36AF6}" presName="linNode" presStyleCnt="0"/>
      <dgm:spPr/>
    </dgm:pt>
    <dgm:pt modelId="{5B1C86C7-E240-40A3-A071-265D57EBA8B7}" type="pres">
      <dgm:prSet presAssocID="{4AD1EC22-CDE2-49B3-ACC1-AFE041F36AF6}" presName="parentText" presStyleLbl="alignNode1" presStyleIdx="0" presStyleCnt="2">
        <dgm:presLayoutVars>
          <dgm:chMax val="1"/>
          <dgm:bulletEnabled/>
        </dgm:presLayoutVars>
      </dgm:prSet>
      <dgm:spPr/>
    </dgm:pt>
    <dgm:pt modelId="{6B63CB02-5CD5-40CF-BAA9-6D9A5B39F013}" type="pres">
      <dgm:prSet presAssocID="{4AD1EC22-CDE2-49B3-ACC1-AFE041F36AF6}" presName="descendantText" presStyleLbl="alignAccFollowNode1" presStyleIdx="0" presStyleCnt="2">
        <dgm:presLayoutVars>
          <dgm:bulletEnabled/>
        </dgm:presLayoutVars>
      </dgm:prSet>
      <dgm:spPr/>
    </dgm:pt>
    <dgm:pt modelId="{C89DB52C-E832-47A1-A02A-142566965A26}" type="pres">
      <dgm:prSet presAssocID="{F36B8D88-E13E-4528-BDE3-BC6784C4910A}" presName="sp" presStyleCnt="0"/>
      <dgm:spPr/>
    </dgm:pt>
    <dgm:pt modelId="{5B0040DE-DC92-4CE4-9C4D-41DC2E623896}" type="pres">
      <dgm:prSet presAssocID="{F2ED5D13-2F34-4A9E-BD20-9750593990F5}" presName="linNode" presStyleCnt="0"/>
      <dgm:spPr/>
    </dgm:pt>
    <dgm:pt modelId="{033CA229-A36D-4000-9AFD-57F6A7DC5737}" type="pres">
      <dgm:prSet presAssocID="{F2ED5D13-2F34-4A9E-BD20-9750593990F5}" presName="parentText" presStyleLbl="alignNode1" presStyleIdx="1" presStyleCnt="2">
        <dgm:presLayoutVars>
          <dgm:chMax val="1"/>
          <dgm:bulletEnabled/>
        </dgm:presLayoutVars>
      </dgm:prSet>
      <dgm:spPr/>
    </dgm:pt>
    <dgm:pt modelId="{7B98CD2D-6294-45D8-9D66-82F5515D4B03}" type="pres">
      <dgm:prSet presAssocID="{F2ED5D13-2F34-4A9E-BD20-9750593990F5}" presName="descendantText" presStyleLbl="alignAccFollowNode1" presStyleIdx="1" presStyleCnt="2">
        <dgm:presLayoutVars>
          <dgm:bulletEnabled/>
        </dgm:presLayoutVars>
      </dgm:prSet>
      <dgm:spPr/>
    </dgm:pt>
  </dgm:ptLst>
  <dgm:cxnLst>
    <dgm:cxn modelId="{F693411E-E098-46DB-847D-A842CB6DA05D}" type="presOf" srcId="{F2ED5D13-2F34-4A9E-BD20-9750593990F5}" destId="{033CA229-A36D-4000-9AFD-57F6A7DC5737}" srcOrd="0" destOrd="0" presId="urn:microsoft.com/office/officeart/2016/7/layout/VerticalSolidActionList"/>
    <dgm:cxn modelId="{6C16BB25-A81F-4836-BA04-2571B2C13CB2}" srcId="{F2ED5D13-2F34-4A9E-BD20-9750593990F5}" destId="{40AC9CF8-22E5-48B6-9E0F-96046693E233}" srcOrd="0" destOrd="0" parTransId="{B08574EB-FCC8-4A58-AD3B-0EFA33C03E3E}" sibTransId="{56EDF8E3-09AD-4A00-BED4-9AC630964080}"/>
    <dgm:cxn modelId="{24391D31-ABB9-4747-BD3B-3EE8DCAFF483}" type="presOf" srcId="{6F3C08A1-0779-496D-A202-A8A660E4F574}" destId="{6B63CB02-5CD5-40CF-BAA9-6D9A5B39F013}" srcOrd="0" destOrd="0" presId="urn:microsoft.com/office/officeart/2016/7/layout/VerticalSolidActionList"/>
    <dgm:cxn modelId="{080FF34F-5DD5-4F3F-87CE-4417FAC69008}" srcId="{A19ABF93-8B31-4293-BDAB-41A0226DF35E}" destId="{4AD1EC22-CDE2-49B3-ACC1-AFE041F36AF6}" srcOrd="0" destOrd="0" parTransId="{14D6458B-5E94-4AD6-9670-DFF339E90750}" sibTransId="{F36B8D88-E13E-4528-BDE3-BC6784C4910A}"/>
    <dgm:cxn modelId="{E7BDD051-3A7A-42C8-A271-2F13E65D5F06}" type="presOf" srcId="{40AC9CF8-22E5-48B6-9E0F-96046693E233}" destId="{7B98CD2D-6294-45D8-9D66-82F5515D4B03}" srcOrd="0" destOrd="0" presId="urn:microsoft.com/office/officeart/2016/7/layout/VerticalSolidActionList"/>
    <dgm:cxn modelId="{2FD3CF82-28D3-47F0-8888-247C49B38EA6}" srcId="{4AD1EC22-CDE2-49B3-ACC1-AFE041F36AF6}" destId="{6F3C08A1-0779-496D-A202-A8A660E4F574}" srcOrd="0" destOrd="0" parTransId="{F16890D9-D639-45CD-ACBD-45C6540DAC02}" sibTransId="{0C6F7268-E575-4FB5-92DA-9EB0C545109C}"/>
    <dgm:cxn modelId="{7C4A268C-F6FC-4EF8-A57B-5BBCACE1C259}" srcId="{A19ABF93-8B31-4293-BDAB-41A0226DF35E}" destId="{F2ED5D13-2F34-4A9E-BD20-9750593990F5}" srcOrd="1" destOrd="0" parTransId="{548B34DF-0500-4AF5-829B-F4BAA6DCAB49}" sibTransId="{41CCC75E-FE6F-4BF4-BD6D-A3406943C76F}"/>
    <dgm:cxn modelId="{446D0CC4-D3F0-4083-9415-6D7090CA57EA}" type="presOf" srcId="{A19ABF93-8B31-4293-BDAB-41A0226DF35E}" destId="{ED5FF1C1-7813-4231-9D12-FA71A4A6F03B}" srcOrd="0" destOrd="0" presId="urn:microsoft.com/office/officeart/2016/7/layout/VerticalSolidActionList"/>
    <dgm:cxn modelId="{DD0F31FB-BE17-4BA8-B3B3-73D8D4F9BD28}" type="presOf" srcId="{4AD1EC22-CDE2-49B3-ACC1-AFE041F36AF6}" destId="{5B1C86C7-E240-40A3-A071-265D57EBA8B7}" srcOrd="0" destOrd="0" presId="urn:microsoft.com/office/officeart/2016/7/layout/VerticalSolidActionList"/>
    <dgm:cxn modelId="{30B4C794-04DB-43C9-916A-07BBA62E4DB0}" type="presParOf" srcId="{ED5FF1C1-7813-4231-9D12-FA71A4A6F03B}" destId="{1DC11C06-3B24-46F2-AC9A-86F8891F4EAD}" srcOrd="0" destOrd="0" presId="urn:microsoft.com/office/officeart/2016/7/layout/VerticalSolidActionList"/>
    <dgm:cxn modelId="{BAFD1BC6-0B99-4B8A-99FF-F5D4F7D93CC2}" type="presParOf" srcId="{1DC11C06-3B24-46F2-AC9A-86F8891F4EAD}" destId="{5B1C86C7-E240-40A3-A071-265D57EBA8B7}" srcOrd="0" destOrd="0" presId="urn:microsoft.com/office/officeart/2016/7/layout/VerticalSolidActionList"/>
    <dgm:cxn modelId="{7F56D651-DC85-4B64-A6F1-51F7031EA3FF}" type="presParOf" srcId="{1DC11C06-3B24-46F2-AC9A-86F8891F4EAD}" destId="{6B63CB02-5CD5-40CF-BAA9-6D9A5B39F013}" srcOrd="1" destOrd="0" presId="urn:microsoft.com/office/officeart/2016/7/layout/VerticalSolidActionList"/>
    <dgm:cxn modelId="{8C2F7DCC-CB83-4109-B4F0-05EE85219BF8}" type="presParOf" srcId="{ED5FF1C1-7813-4231-9D12-FA71A4A6F03B}" destId="{C89DB52C-E832-47A1-A02A-142566965A26}" srcOrd="1" destOrd="0" presId="urn:microsoft.com/office/officeart/2016/7/layout/VerticalSolidActionList"/>
    <dgm:cxn modelId="{DB4157E6-FE42-4BF1-B3CE-370EB44BCEAD}" type="presParOf" srcId="{ED5FF1C1-7813-4231-9D12-FA71A4A6F03B}" destId="{5B0040DE-DC92-4CE4-9C4D-41DC2E623896}" srcOrd="2" destOrd="0" presId="urn:microsoft.com/office/officeart/2016/7/layout/VerticalSolidActionList"/>
    <dgm:cxn modelId="{F016396D-12DF-4EED-9896-28B1A728F03E}" type="presParOf" srcId="{5B0040DE-DC92-4CE4-9C4D-41DC2E623896}" destId="{033CA229-A36D-4000-9AFD-57F6A7DC5737}" srcOrd="0" destOrd="0" presId="urn:microsoft.com/office/officeart/2016/7/layout/VerticalSolidActionList"/>
    <dgm:cxn modelId="{07E2C932-6FBC-4309-BDD9-BEDED7BC3327}" type="presParOf" srcId="{5B0040DE-DC92-4CE4-9C4D-41DC2E623896}" destId="{7B98CD2D-6294-45D8-9D66-82F5515D4B03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66590A-4A7D-4057-9984-42F8407FE982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85AE1B3-ECEC-4C8E-9A1A-291C2BAD7CCE}">
      <dgm:prSet/>
      <dgm:spPr/>
      <dgm:t>
        <a:bodyPr/>
        <a:lstStyle/>
        <a:p>
          <a:r>
            <a:rPr lang="en-US"/>
            <a:t>Participation</a:t>
          </a:r>
        </a:p>
      </dgm:t>
    </dgm:pt>
    <dgm:pt modelId="{ED89D7B0-319A-4B42-9009-10F8C71CF1BF}" type="parTrans" cxnId="{4CA8FBD2-4C83-4F28-9A9C-61EDA0254694}">
      <dgm:prSet/>
      <dgm:spPr/>
      <dgm:t>
        <a:bodyPr/>
        <a:lstStyle/>
        <a:p>
          <a:endParaRPr lang="en-US"/>
        </a:p>
      </dgm:t>
    </dgm:pt>
    <dgm:pt modelId="{7B2FC4E2-4679-4182-821A-78112FFBC541}" type="sibTrans" cxnId="{4CA8FBD2-4C83-4F28-9A9C-61EDA0254694}">
      <dgm:prSet/>
      <dgm:spPr/>
      <dgm:t>
        <a:bodyPr/>
        <a:lstStyle/>
        <a:p>
          <a:endParaRPr lang="en-US"/>
        </a:p>
      </dgm:t>
    </dgm:pt>
    <dgm:pt modelId="{F1FDF4D5-977E-4FAA-9DA9-BA382F7533FB}">
      <dgm:prSet/>
      <dgm:spPr/>
      <dgm:t>
        <a:bodyPr/>
        <a:lstStyle/>
        <a:p>
          <a:r>
            <a:rPr lang="en-US"/>
            <a:t>Continue working to recruit coaches and players from all areas of the Parish</a:t>
          </a:r>
        </a:p>
      </dgm:t>
    </dgm:pt>
    <dgm:pt modelId="{6812C5C8-76D2-4EE0-85C7-9F85A8CB49AA}" type="parTrans" cxnId="{5FF6C2CC-0B99-403F-A25C-AED871058ED0}">
      <dgm:prSet/>
      <dgm:spPr/>
      <dgm:t>
        <a:bodyPr/>
        <a:lstStyle/>
        <a:p>
          <a:endParaRPr lang="en-US"/>
        </a:p>
      </dgm:t>
    </dgm:pt>
    <dgm:pt modelId="{D48E869F-55CC-4EDB-8669-9AE0418E5A6D}" type="sibTrans" cxnId="{5FF6C2CC-0B99-403F-A25C-AED871058ED0}">
      <dgm:prSet/>
      <dgm:spPr/>
      <dgm:t>
        <a:bodyPr/>
        <a:lstStyle/>
        <a:p>
          <a:endParaRPr lang="en-US"/>
        </a:p>
      </dgm:t>
    </dgm:pt>
    <dgm:pt modelId="{93FF7230-1605-4ABF-A8D6-7A7A4CB7A585}">
      <dgm:prSet/>
      <dgm:spPr/>
      <dgm:t>
        <a:bodyPr/>
        <a:lstStyle/>
        <a:p>
          <a:r>
            <a:rPr lang="en-US"/>
            <a:t>Spread out the games and utilize more assets</a:t>
          </a:r>
        </a:p>
      </dgm:t>
    </dgm:pt>
    <dgm:pt modelId="{87EC294D-CF2C-47BF-AF3B-635510C5D012}" type="parTrans" cxnId="{E8F86F95-6616-48E8-841A-AC89E3332D5F}">
      <dgm:prSet/>
      <dgm:spPr/>
      <dgm:t>
        <a:bodyPr/>
        <a:lstStyle/>
        <a:p>
          <a:endParaRPr lang="en-US"/>
        </a:p>
      </dgm:t>
    </dgm:pt>
    <dgm:pt modelId="{371E780E-944C-4E19-AFA4-449157AE7EB4}" type="sibTrans" cxnId="{E8F86F95-6616-48E8-841A-AC89E3332D5F}">
      <dgm:prSet/>
      <dgm:spPr/>
      <dgm:t>
        <a:bodyPr/>
        <a:lstStyle/>
        <a:p>
          <a:endParaRPr lang="en-US"/>
        </a:p>
      </dgm:t>
    </dgm:pt>
    <dgm:pt modelId="{139619CF-353F-4541-9DC3-E9F45146C7E0}">
      <dgm:prSet/>
      <dgm:spPr/>
      <dgm:t>
        <a:bodyPr/>
        <a:lstStyle/>
        <a:p>
          <a:r>
            <a:rPr lang="en-US"/>
            <a:t>Gym and Field Supervisors</a:t>
          </a:r>
        </a:p>
      </dgm:t>
    </dgm:pt>
    <dgm:pt modelId="{7A11538A-716E-4519-93AF-BE218F085E5B}" type="parTrans" cxnId="{B22318D9-D80A-4686-93CB-4D64BEABB431}">
      <dgm:prSet/>
      <dgm:spPr/>
      <dgm:t>
        <a:bodyPr/>
        <a:lstStyle/>
        <a:p>
          <a:endParaRPr lang="en-US"/>
        </a:p>
      </dgm:t>
    </dgm:pt>
    <dgm:pt modelId="{0555A01A-750B-4829-A095-0DD703AE5181}" type="sibTrans" cxnId="{B22318D9-D80A-4686-93CB-4D64BEABB431}">
      <dgm:prSet/>
      <dgm:spPr/>
      <dgm:t>
        <a:bodyPr/>
        <a:lstStyle/>
        <a:p>
          <a:endParaRPr lang="en-US"/>
        </a:p>
      </dgm:t>
    </dgm:pt>
    <dgm:pt modelId="{C57ACD64-1D31-438A-90DE-48BF0E86B886}">
      <dgm:prSet/>
      <dgm:spPr/>
      <dgm:t>
        <a:bodyPr/>
        <a:lstStyle/>
        <a:p>
          <a:r>
            <a:rPr lang="en-US"/>
            <a:t>TPR should provide employees for TPR-sponsored events</a:t>
          </a:r>
        </a:p>
      </dgm:t>
    </dgm:pt>
    <dgm:pt modelId="{0C24D6CF-2F70-490A-8610-6268D4F8B9E5}" type="parTrans" cxnId="{31F9E54F-5C3B-4350-8A7F-CF8C3BB54110}">
      <dgm:prSet/>
      <dgm:spPr/>
      <dgm:t>
        <a:bodyPr/>
        <a:lstStyle/>
        <a:p>
          <a:endParaRPr lang="en-US"/>
        </a:p>
      </dgm:t>
    </dgm:pt>
    <dgm:pt modelId="{054A63F6-FCE4-4177-BE0A-DC834AD24470}" type="sibTrans" cxnId="{31F9E54F-5C3B-4350-8A7F-CF8C3BB54110}">
      <dgm:prSet/>
      <dgm:spPr/>
      <dgm:t>
        <a:bodyPr/>
        <a:lstStyle/>
        <a:p>
          <a:endParaRPr lang="en-US"/>
        </a:p>
      </dgm:t>
    </dgm:pt>
    <dgm:pt modelId="{1EA4A7E3-73A2-4968-9172-7FCB629083D9}">
      <dgm:prSet/>
      <dgm:spPr/>
      <dgm:t>
        <a:bodyPr/>
        <a:lstStyle/>
        <a:p>
          <a:r>
            <a:rPr lang="en-US"/>
            <a:t>Rules and Policies for Sports</a:t>
          </a:r>
        </a:p>
      </dgm:t>
    </dgm:pt>
    <dgm:pt modelId="{5A1A5505-CD23-455B-B2AB-C94C72F9731A}" type="parTrans" cxnId="{F946C2A8-EC3D-496C-8723-D681B00135A7}">
      <dgm:prSet/>
      <dgm:spPr/>
      <dgm:t>
        <a:bodyPr/>
        <a:lstStyle/>
        <a:p>
          <a:endParaRPr lang="en-US"/>
        </a:p>
      </dgm:t>
    </dgm:pt>
    <dgm:pt modelId="{22BF61DB-4DA7-4D54-9AAE-0D5D483BE31F}" type="sibTrans" cxnId="{F946C2A8-EC3D-496C-8723-D681B00135A7}">
      <dgm:prSet/>
      <dgm:spPr/>
      <dgm:t>
        <a:bodyPr/>
        <a:lstStyle/>
        <a:p>
          <a:endParaRPr lang="en-US"/>
        </a:p>
      </dgm:t>
    </dgm:pt>
    <dgm:pt modelId="{C00AECF8-8E3D-4B6D-B160-44C57D6AB358}">
      <dgm:prSet/>
      <dgm:spPr/>
      <dgm:t>
        <a:bodyPr/>
        <a:lstStyle/>
        <a:p>
          <a:r>
            <a:rPr lang="en-US"/>
            <a:t>All sports offered by TPR should have rules and policies available online at all times</a:t>
          </a:r>
        </a:p>
      </dgm:t>
    </dgm:pt>
    <dgm:pt modelId="{F0A9C9C5-4BE4-484B-9D1D-D16AD7C65C6E}" type="parTrans" cxnId="{91526E8C-72B3-4CB4-8916-1588CC54EF42}">
      <dgm:prSet/>
      <dgm:spPr/>
      <dgm:t>
        <a:bodyPr/>
        <a:lstStyle/>
        <a:p>
          <a:endParaRPr lang="en-US"/>
        </a:p>
      </dgm:t>
    </dgm:pt>
    <dgm:pt modelId="{7EF52C70-B931-4B18-A38B-F44828C1584A}" type="sibTrans" cxnId="{91526E8C-72B3-4CB4-8916-1588CC54EF42}">
      <dgm:prSet/>
      <dgm:spPr/>
      <dgm:t>
        <a:bodyPr/>
        <a:lstStyle/>
        <a:p>
          <a:endParaRPr lang="en-US"/>
        </a:p>
      </dgm:t>
    </dgm:pt>
    <dgm:pt modelId="{032EAEE3-7752-4462-BFE5-42FE09B29F67}">
      <dgm:prSet/>
      <dgm:spPr/>
      <dgm:t>
        <a:bodyPr/>
        <a:lstStyle/>
        <a:p>
          <a:r>
            <a:rPr lang="en-US"/>
            <a:t>Fees, Uniforms and Equipment</a:t>
          </a:r>
        </a:p>
      </dgm:t>
    </dgm:pt>
    <dgm:pt modelId="{AB8BD38E-D768-4EEB-950C-F4D2167F669E}" type="parTrans" cxnId="{B0AC87C1-E436-484F-8060-ED4D389D83FA}">
      <dgm:prSet/>
      <dgm:spPr/>
      <dgm:t>
        <a:bodyPr/>
        <a:lstStyle/>
        <a:p>
          <a:endParaRPr lang="en-US"/>
        </a:p>
      </dgm:t>
    </dgm:pt>
    <dgm:pt modelId="{CC111C9B-C088-4A22-BA15-0DC31F81FA7F}" type="sibTrans" cxnId="{B0AC87C1-E436-484F-8060-ED4D389D83FA}">
      <dgm:prSet/>
      <dgm:spPr/>
      <dgm:t>
        <a:bodyPr/>
        <a:lstStyle/>
        <a:p>
          <a:endParaRPr lang="en-US"/>
        </a:p>
      </dgm:t>
    </dgm:pt>
    <dgm:pt modelId="{13934DE9-ED3D-4354-826F-1904738153E4}">
      <dgm:prSet/>
      <dgm:spPr/>
      <dgm:t>
        <a:bodyPr/>
        <a:lstStyle/>
        <a:p>
          <a:r>
            <a:rPr lang="en-US"/>
            <a:t>Current fees are reasonable</a:t>
          </a:r>
        </a:p>
      </dgm:t>
    </dgm:pt>
    <dgm:pt modelId="{4CA45445-2A97-4711-B274-EDB86F1F93BA}" type="parTrans" cxnId="{AC5437C8-0212-4E69-AE4D-DC8C83D5AFBA}">
      <dgm:prSet/>
      <dgm:spPr/>
      <dgm:t>
        <a:bodyPr/>
        <a:lstStyle/>
        <a:p>
          <a:endParaRPr lang="en-US"/>
        </a:p>
      </dgm:t>
    </dgm:pt>
    <dgm:pt modelId="{4A453A77-1B97-48ED-B6C2-987756FB217A}" type="sibTrans" cxnId="{AC5437C8-0212-4E69-AE4D-DC8C83D5AFBA}">
      <dgm:prSet/>
      <dgm:spPr/>
      <dgm:t>
        <a:bodyPr/>
        <a:lstStyle/>
        <a:p>
          <a:endParaRPr lang="en-US"/>
        </a:p>
      </dgm:t>
    </dgm:pt>
    <dgm:pt modelId="{DB7600AE-16DA-4D54-AAF1-C008D528D9A7}">
      <dgm:prSet/>
      <dgm:spPr/>
      <dgm:t>
        <a:bodyPr/>
        <a:lstStyle/>
        <a:p>
          <a:r>
            <a:rPr lang="en-US"/>
            <a:t>TPR should look to upgrade uniforms</a:t>
          </a:r>
        </a:p>
      </dgm:t>
    </dgm:pt>
    <dgm:pt modelId="{A62FFC2C-22D2-4F5B-A2D4-18500096FC15}" type="parTrans" cxnId="{F621C294-1F68-493C-BFA2-B5942330B1DA}">
      <dgm:prSet/>
      <dgm:spPr/>
      <dgm:t>
        <a:bodyPr/>
        <a:lstStyle/>
        <a:p>
          <a:endParaRPr lang="en-US"/>
        </a:p>
      </dgm:t>
    </dgm:pt>
    <dgm:pt modelId="{50D34876-E3FC-4303-A184-BF8DBBB8B2F8}" type="sibTrans" cxnId="{F621C294-1F68-493C-BFA2-B5942330B1DA}">
      <dgm:prSet/>
      <dgm:spPr/>
      <dgm:t>
        <a:bodyPr/>
        <a:lstStyle/>
        <a:p>
          <a:endParaRPr lang="en-US"/>
        </a:p>
      </dgm:t>
    </dgm:pt>
    <dgm:pt modelId="{D377A4F1-B7A3-4FCC-93E7-86592F7A15AF}">
      <dgm:prSet/>
      <dgm:spPr/>
      <dgm:t>
        <a:bodyPr/>
        <a:lstStyle/>
        <a:p>
          <a:r>
            <a:rPr lang="en-US"/>
            <a:t>Create guidelines and policies for corporate sponsorships</a:t>
          </a:r>
        </a:p>
      </dgm:t>
    </dgm:pt>
    <dgm:pt modelId="{AD2AD60D-8FA2-4CA8-9648-5328A6D0E31B}" type="parTrans" cxnId="{735F510D-0D9A-4D07-A859-7EB61E8CAA24}">
      <dgm:prSet/>
      <dgm:spPr/>
      <dgm:t>
        <a:bodyPr/>
        <a:lstStyle/>
        <a:p>
          <a:endParaRPr lang="en-US"/>
        </a:p>
      </dgm:t>
    </dgm:pt>
    <dgm:pt modelId="{7EF170B2-53D3-4B6A-B599-9BFBCA86CF50}" type="sibTrans" cxnId="{735F510D-0D9A-4D07-A859-7EB61E8CAA24}">
      <dgm:prSet/>
      <dgm:spPr/>
      <dgm:t>
        <a:bodyPr/>
        <a:lstStyle/>
        <a:p>
          <a:endParaRPr lang="en-US"/>
        </a:p>
      </dgm:t>
    </dgm:pt>
    <dgm:pt modelId="{6BD2FE62-3C02-4513-B4F7-BEDB74449D3A}" type="pres">
      <dgm:prSet presAssocID="{8466590A-4A7D-4057-9984-42F8407FE982}" presName="linear" presStyleCnt="0">
        <dgm:presLayoutVars>
          <dgm:dir/>
          <dgm:animLvl val="lvl"/>
          <dgm:resizeHandles val="exact"/>
        </dgm:presLayoutVars>
      </dgm:prSet>
      <dgm:spPr/>
    </dgm:pt>
    <dgm:pt modelId="{69A84453-0F8F-489F-ABA2-80F45965A54B}" type="pres">
      <dgm:prSet presAssocID="{785AE1B3-ECEC-4C8E-9A1A-291C2BAD7CCE}" presName="parentLin" presStyleCnt="0"/>
      <dgm:spPr/>
    </dgm:pt>
    <dgm:pt modelId="{56521AA4-EADD-4EF0-B166-2582DD14849D}" type="pres">
      <dgm:prSet presAssocID="{785AE1B3-ECEC-4C8E-9A1A-291C2BAD7CCE}" presName="parentLeftMargin" presStyleLbl="node1" presStyleIdx="0" presStyleCnt="4"/>
      <dgm:spPr/>
    </dgm:pt>
    <dgm:pt modelId="{66BD943A-489B-4648-AB7C-C3B3C2DC6CFD}" type="pres">
      <dgm:prSet presAssocID="{785AE1B3-ECEC-4C8E-9A1A-291C2BAD7CC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976B499-5A7F-4F5A-AEE6-AF9C3BB1BAF5}" type="pres">
      <dgm:prSet presAssocID="{785AE1B3-ECEC-4C8E-9A1A-291C2BAD7CCE}" presName="negativeSpace" presStyleCnt="0"/>
      <dgm:spPr/>
    </dgm:pt>
    <dgm:pt modelId="{18E9869A-0221-4A51-8EE3-42F2523FC487}" type="pres">
      <dgm:prSet presAssocID="{785AE1B3-ECEC-4C8E-9A1A-291C2BAD7CCE}" presName="childText" presStyleLbl="conFgAcc1" presStyleIdx="0" presStyleCnt="4">
        <dgm:presLayoutVars>
          <dgm:bulletEnabled val="1"/>
        </dgm:presLayoutVars>
      </dgm:prSet>
      <dgm:spPr/>
    </dgm:pt>
    <dgm:pt modelId="{63BA17B6-30A5-45AB-BD23-DCE279101856}" type="pres">
      <dgm:prSet presAssocID="{7B2FC4E2-4679-4182-821A-78112FFBC541}" presName="spaceBetweenRectangles" presStyleCnt="0"/>
      <dgm:spPr/>
    </dgm:pt>
    <dgm:pt modelId="{11E7C38C-FA21-45C7-B399-48CE8B91C95E}" type="pres">
      <dgm:prSet presAssocID="{139619CF-353F-4541-9DC3-E9F45146C7E0}" presName="parentLin" presStyleCnt="0"/>
      <dgm:spPr/>
    </dgm:pt>
    <dgm:pt modelId="{2B9D5F3F-8FB4-45E5-BB84-70CD0ECB0B90}" type="pres">
      <dgm:prSet presAssocID="{139619CF-353F-4541-9DC3-E9F45146C7E0}" presName="parentLeftMargin" presStyleLbl="node1" presStyleIdx="0" presStyleCnt="4"/>
      <dgm:spPr/>
    </dgm:pt>
    <dgm:pt modelId="{337E8EBD-3610-4CEB-96CF-29F01920D859}" type="pres">
      <dgm:prSet presAssocID="{139619CF-353F-4541-9DC3-E9F45146C7E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6930D50-893E-459A-BE8F-FC8B4FBC3901}" type="pres">
      <dgm:prSet presAssocID="{139619CF-353F-4541-9DC3-E9F45146C7E0}" presName="negativeSpace" presStyleCnt="0"/>
      <dgm:spPr/>
    </dgm:pt>
    <dgm:pt modelId="{6D17E057-34F3-4D3B-9743-AEF6A721DF37}" type="pres">
      <dgm:prSet presAssocID="{139619CF-353F-4541-9DC3-E9F45146C7E0}" presName="childText" presStyleLbl="conFgAcc1" presStyleIdx="1" presStyleCnt="4">
        <dgm:presLayoutVars>
          <dgm:bulletEnabled val="1"/>
        </dgm:presLayoutVars>
      </dgm:prSet>
      <dgm:spPr/>
    </dgm:pt>
    <dgm:pt modelId="{873CDD7C-22A9-4575-88B6-61B18CF74AA7}" type="pres">
      <dgm:prSet presAssocID="{0555A01A-750B-4829-A095-0DD703AE5181}" presName="spaceBetweenRectangles" presStyleCnt="0"/>
      <dgm:spPr/>
    </dgm:pt>
    <dgm:pt modelId="{721EB055-E41D-4838-87F6-8F9475E3805E}" type="pres">
      <dgm:prSet presAssocID="{1EA4A7E3-73A2-4968-9172-7FCB629083D9}" presName="parentLin" presStyleCnt="0"/>
      <dgm:spPr/>
    </dgm:pt>
    <dgm:pt modelId="{AE76596A-EDA9-4A5D-928B-121BBA6AE63B}" type="pres">
      <dgm:prSet presAssocID="{1EA4A7E3-73A2-4968-9172-7FCB629083D9}" presName="parentLeftMargin" presStyleLbl="node1" presStyleIdx="1" presStyleCnt="4"/>
      <dgm:spPr/>
    </dgm:pt>
    <dgm:pt modelId="{52419FC9-315D-48DD-8E00-5E04C016A3A5}" type="pres">
      <dgm:prSet presAssocID="{1EA4A7E3-73A2-4968-9172-7FCB629083D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0A0D725-E121-46A2-9CBD-CF2322676AE5}" type="pres">
      <dgm:prSet presAssocID="{1EA4A7E3-73A2-4968-9172-7FCB629083D9}" presName="negativeSpace" presStyleCnt="0"/>
      <dgm:spPr/>
    </dgm:pt>
    <dgm:pt modelId="{976B493C-DB05-4E7F-B50C-CA8D561FA931}" type="pres">
      <dgm:prSet presAssocID="{1EA4A7E3-73A2-4968-9172-7FCB629083D9}" presName="childText" presStyleLbl="conFgAcc1" presStyleIdx="2" presStyleCnt="4">
        <dgm:presLayoutVars>
          <dgm:bulletEnabled val="1"/>
        </dgm:presLayoutVars>
      </dgm:prSet>
      <dgm:spPr/>
    </dgm:pt>
    <dgm:pt modelId="{331002A4-2D33-487A-A925-9F436700F1E9}" type="pres">
      <dgm:prSet presAssocID="{22BF61DB-4DA7-4D54-9AAE-0D5D483BE31F}" presName="spaceBetweenRectangles" presStyleCnt="0"/>
      <dgm:spPr/>
    </dgm:pt>
    <dgm:pt modelId="{D9EB4A98-E298-4ABD-BF25-C67EF7A70B3D}" type="pres">
      <dgm:prSet presAssocID="{032EAEE3-7752-4462-BFE5-42FE09B29F67}" presName="parentLin" presStyleCnt="0"/>
      <dgm:spPr/>
    </dgm:pt>
    <dgm:pt modelId="{8A0D59BA-F3F3-4496-8FE6-44941AAE12C8}" type="pres">
      <dgm:prSet presAssocID="{032EAEE3-7752-4462-BFE5-42FE09B29F67}" presName="parentLeftMargin" presStyleLbl="node1" presStyleIdx="2" presStyleCnt="4"/>
      <dgm:spPr/>
    </dgm:pt>
    <dgm:pt modelId="{C6D9207F-D26A-4BD2-A4AF-7D7E9EE7DB2B}" type="pres">
      <dgm:prSet presAssocID="{032EAEE3-7752-4462-BFE5-42FE09B29F6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597384C5-1E08-4A6A-8FD7-7447A6535B02}" type="pres">
      <dgm:prSet presAssocID="{032EAEE3-7752-4462-BFE5-42FE09B29F67}" presName="negativeSpace" presStyleCnt="0"/>
      <dgm:spPr/>
    </dgm:pt>
    <dgm:pt modelId="{14660438-3EA7-4C02-A8EB-20D493F8CA7F}" type="pres">
      <dgm:prSet presAssocID="{032EAEE3-7752-4462-BFE5-42FE09B29F6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35F510D-0D9A-4D07-A859-7EB61E8CAA24}" srcId="{DB7600AE-16DA-4D54-AAF1-C008D528D9A7}" destId="{D377A4F1-B7A3-4FCC-93E7-86592F7A15AF}" srcOrd="0" destOrd="0" parTransId="{AD2AD60D-8FA2-4CA8-9648-5328A6D0E31B}" sibTransId="{7EF170B2-53D3-4B6A-B599-9BFBCA86CF50}"/>
    <dgm:cxn modelId="{1353D40D-958A-444A-9ABB-7CF4C81E1185}" type="presOf" srcId="{139619CF-353F-4541-9DC3-E9F45146C7E0}" destId="{337E8EBD-3610-4CEB-96CF-29F01920D859}" srcOrd="1" destOrd="0" presId="urn:microsoft.com/office/officeart/2005/8/layout/list1"/>
    <dgm:cxn modelId="{72809513-D8C9-41A2-9380-3065A211DAA8}" type="presOf" srcId="{785AE1B3-ECEC-4C8E-9A1A-291C2BAD7CCE}" destId="{56521AA4-EADD-4EF0-B166-2582DD14849D}" srcOrd="0" destOrd="0" presId="urn:microsoft.com/office/officeart/2005/8/layout/list1"/>
    <dgm:cxn modelId="{AC55DA3B-A011-4F01-8622-EB6957339EF9}" type="presOf" srcId="{139619CF-353F-4541-9DC3-E9F45146C7E0}" destId="{2B9D5F3F-8FB4-45E5-BB84-70CD0ECB0B90}" srcOrd="0" destOrd="0" presId="urn:microsoft.com/office/officeart/2005/8/layout/list1"/>
    <dgm:cxn modelId="{C83E273F-AC73-4EF7-85EF-D1341CDF6D85}" type="presOf" srcId="{13934DE9-ED3D-4354-826F-1904738153E4}" destId="{14660438-3EA7-4C02-A8EB-20D493F8CA7F}" srcOrd="0" destOrd="0" presId="urn:microsoft.com/office/officeart/2005/8/layout/list1"/>
    <dgm:cxn modelId="{3F045B63-FE41-4E55-9E42-34D32397873E}" type="presOf" srcId="{8466590A-4A7D-4057-9984-42F8407FE982}" destId="{6BD2FE62-3C02-4513-B4F7-BEDB74449D3A}" srcOrd="0" destOrd="0" presId="urn:microsoft.com/office/officeart/2005/8/layout/list1"/>
    <dgm:cxn modelId="{7F025E46-F1AF-4E25-96A9-9D524C96C69C}" type="presOf" srcId="{C57ACD64-1D31-438A-90DE-48BF0E86B886}" destId="{6D17E057-34F3-4D3B-9743-AEF6A721DF37}" srcOrd="0" destOrd="0" presId="urn:microsoft.com/office/officeart/2005/8/layout/list1"/>
    <dgm:cxn modelId="{49D6EA6D-6C3E-4279-9FB8-EA1A2CF9E166}" type="presOf" srcId="{1EA4A7E3-73A2-4968-9172-7FCB629083D9}" destId="{52419FC9-315D-48DD-8E00-5E04C016A3A5}" srcOrd="1" destOrd="0" presId="urn:microsoft.com/office/officeart/2005/8/layout/list1"/>
    <dgm:cxn modelId="{31F9E54F-5C3B-4350-8A7F-CF8C3BB54110}" srcId="{139619CF-353F-4541-9DC3-E9F45146C7E0}" destId="{C57ACD64-1D31-438A-90DE-48BF0E86B886}" srcOrd="0" destOrd="0" parTransId="{0C24D6CF-2F70-490A-8610-6268D4F8B9E5}" sibTransId="{054A63F6-FCE4-4177-BE0A-DC834AD24470}"/>
    <dgm:cxn modelId="{B48F1271-6760-445D-B6AB-3584E92A063E}" type="presOf" srcId="{032EAEE3-7752-4462-BFE5-42FE09B29F67}" destId="{8A0D59BA-F3F3-4496-8FE6-44941AAE12C8}" srcOrd="0" destOrd="0" presId="urn:microsoft.com/office/officeart/2005/8/layout/list1"/>
    <dgm:cxn modelId="{91526E8C-72B3-4CB4-8916-1588CC54EF42}" srcId="{1EA4A7E3-73A2-4968-9172-7FCB629083D9}" destId="{C00AECF8-8E3D-4B6D-B160-44C57D6AB358}" srcOrd="0" destOrd="0" parTransId="{F0A9C9C5-4BE4-484B-9D1D-D16AD7C65C6E}" sibTransId="{7EF52C70-B931-4B18-A38B-F44828C1584A}"/>
    <dgm:cxn modelId="{52E1EE91-84E8-4EF3-877C-8ACAF7D2FB15}" type="presOf" srcId="{D377A4F1-B7A3-4FCC-93E7-86592F7A15AF}" destId="{14660438-3EA7-4C02-A8EB-20D493F8CA7F}" srcOrd="0" destOrd="2" presId="urn:microsoft.com/office/officeart/2005/8/layout/list1"/>
    <dgm:cxn modelId="{F621C294-1F68-493C-BFA2-B5942330B1DA}" srcId="{032EAEE3-7752-4462-BFE5-42FE09B29F67}" destId="{DB7600AE-16DA-4D54-AAF1-C008D528D9A7}" srcOrd="1" destOrd="0" parTransId="{A62FFC2C-22D2-4F5B-A2D4-18500096FC15}" sibTransId="{50D34876-E3FC-4303-A184-BF8DBBB8B2F8}"/>
    <dgm:cxn modelId="{E8F86F95-6616-48E8-841A-AC89E3332D5F}" srcId="{785AE1B3-ECEC-4C8E-9A1A-291C2BAD7CCE}" destId="{93FF7230-1605-4ABF-A8D6-7A7A4CB7A585}" srcOrd="1" destOrd="0" parTransId="{87EC294D-CF2C-47BF-AF3B-635510C5D012}" sibTransId="{371E780E-944C-4E19-AFA4-449157AE7EB4}"/>
    <dgm:cxn modelId="{F628B195-D01D-4A0F-9A54-7D0C6F0001F8}" type="presOf" srcId="{785AE1B3-ECEC-4C8E-9A1A-291C2BAD7CCE}" destId="{66BD943A-489B-4648-AB7C-C3B3C2DC6CFD}" srcOrd="1" destOrd="0" presId="urn:microsoft.com/office/officeart/2005/8/layout/list1"/>
    <dgm:cxn modelId="{F946C2A8-EC3D-496C-8723-D681B00135A7}" srcId="{8466590A-4A7D-4057-9984-42F8407FE982}" destId="{1EA4A7E3-73A2-4968-9172-7FCB629083D9}" srcOrd="2" destOrd="0" parTransId="{5A1A5505-CD23-455B-B2AB-C94C72F9731A}" sibTransId="{22BF61DB-4DA7-4D54-9AAE-0D5D483BE31F}"/>
    <dgm:cxn modelId="{803F92AF-3CE4-4DA4-A3B9-329597D8E1AE}" type="presOf" srcId="{1EA4A7E3-73A2-4968-9172-7FCB629083D9}" destId="{AE76596A-EDA9-4A5D-928B-121BBA6AE63B}" srcOrd="0" destOrd="0" presId="urn:microsoft.com/office/officeart/2005/8/layout/list1"/>
    <dgm:cxn modelId="{A5A5F0B0-E047-4213-A9E9-E4E8B5BB801F}" type="presOf" srcId="{032EAEE3-7752-4462-BFE5-42FE09B29F67}" destId="{C6D9207F-D26A-4BD2-A4AF-7D7E9EE7DB2B}" srcOrd="1" destOrd="0" presId="urn:microsoft.com/office/officeart/2005/8/layout/list1"/>
    <dgm:cxn modelId="{D648F3B2-2BA2-4E81-8680-0240FE24BBA3}" type="presOf" srcId="{C00AECF8-8E3D-4B6D-B160-44C57D6AB358}" destId="{976B493C-DB05-4E7F-B50C-CA8D561FA931}" srcOrd="0" destOrd="0" presId="urn:microsoft.com/office/officeart/2005/8/layout/list1"/>
    <dgm:cxn modelId="{B0AC87C1-E436-484F-8060-ED4D389D83FA}" srcId="{8466590A-4A7D-4057-9984-42F8407FE982}" destId="{032EAEE3-7752-4462-BFE5-42FE09B29F67}" srcOrd="3" destOrd="0" parTransId="{AB8BD38E-D768-4EEB-950C-F4D2167F669E}" sibTransId="{CC111C9B-C088-4A22-BA15-0DC31F81FA7F}"/>
    <dgm:cxn modelId="{4FD860C4-82A1-4587-8D4C-D33C9AD16AB9}" type="presOf" srcId="{93FF7230-1605-4ABF-A8D6-7A7A4CB7A585}" destId="{18E9869A-0221-4A51-8EE3-42F2523FC487}" srcOrd="0" destOrd="1" presId="urn:microsoft.com/office/officeart/2005/8/layout/list1"/>
    <dgm:cxn modelId="{AC5437C8-0212-4E69-AE4D-DC8C83D5AFBA}" srcId="{032EAEE3-7752-4462-BFE5-42FE09B29F67}" destId="{13934DE9-ED3D-4354-826F-1904738153E4}" srcOrd="0" destOrd="0" parTransId="{4CA45445-2A97-4711-B274-EDB86F1F93BA}" sibTransId="{4A453A77-1B97-48ED-B6C2-987756FB217A}"/>
    <dgm:cxn modelId="{5FF6C2CC-0B99-403F-A25C-AED871058ED0}" srcId="{785AE1B3-ECEC-4C8E-9A1A-291C2BAD7CCE}" destId="{F1FDF4D5-977E-4FAA-9DA9-BA382F7533FB}" srcOrd="0" destOrd="0" parTransId="{6812C5C8-76D2-4EE0-85C7-9F85A8CB49AA}" sibTransId="{D48E869F-55CC-4EDB-8669-9AE0418E5A6D}"/>
    <dgm:cxn modelId="{4CA8FBD2-4C83-4F28-9A9C-61EDA0254694}" srcId="{8466590A-4A7D-4057-9984-42F8407FE982}" destId="{785AE1B3-ECEC-4C8E-9A1A-291C2BAD7CCE}" srcOrd="0" destOrd="0" parTransId="{ED89D7B0-319A-4B42-9009-10F8C71CF1BF}" sibTransId="{7B2FC4E2-4679-4182-821A-78112FFBC541}"/>
    <dgm:cxn modelId="{9A9B97D3-E9D5-4BE7-839D-8D4857347DC5}" type="presOf" srcId="{DB7600AE-16DA-4D54-AAF1-C008D528D9A7}" destId="{14660438-3EA7-4C02-A8EB-20D493F8CA7F}" srcOrd="0" destOrd="1" presId="urn:microsoft.com/office/officeart/2005/8/layout/list1"/>
    <dgm:cxn modelId="{B22318D9-D80A-4686-93CB-4D64BEABB431}" srcId="{8466590A-4A7D-4057-9984-42F8407FE982}" destId="{139619CF-353F-4541-9DC3-E9F45146C7E0}" srcOrd="1" destOrd="0" parTransId="{7A11538A-716E-4519-93AF-BE218F085E5B}" sibTransId="{0555A01A-750B-4829-A095-0DD703AE5181}"/>
    <dgm:cxn modelId="{CD5AEDE3-3151-4B3A-80B5-FEE147CC088B}" type="presOf" srcId="{F1FDF4D5-977E-4FAA-9DA9-BA382F7533FB}" destId="{18E9869A-0221-4A51-8EE3-42F2523FC487}" srcOrd="0" destOrd="0" presId="urn:microsoft.com/office/officeart/2005/8/layout/list1"/>
    <dgm:cxn modelId="{FA4DC740-3006-4006-BFD9-84633E2A5515}" type="presParOf" srcId="{6BD2FE62-3C02-4513-B4F7-BEDB74449D3A}" destId="{69A84453-0F8F-489F-ABA2-80F45965A54B}" srcOrd="0" destOrd="0" presId="urn:microsoft.com/office/officeart/2005/8/layout/list1"/>
    <dgm:cxn modelId="{0CF683D5-0E45-4DE5-8009-FA85013A1F96}" type="presParOf" srcId="{69A84453-0F8F-489F-ABA2-80F45965A54B}" destId="{56521AA4-EADD-4EF0-B166-2582DD14849D}" srcOrd="0" destOrd="0" presId="urn:microsoft.com/office/officeart/2005/8/layout/list1"/>
    <dgm:cxn modelId="{6C6BB43F-9925-47F5-8B9C-8A9EDFC7C103}" type="presParOf" srcId="{69A84453-0F8F-489F-ABA2-80F45965A54B}" destId="{66BD943A-489B-4648-AB7C-C3B3C2DC6CFD}" srcOrd="1" destOrd="0" presId="urn:microsoft.com/office/officeart/2005/8/layout/list1"/>
    <dgm:cxn modelId="{ECCF9152-648F-4A9E-AAB4-80FC8B97827D}" type="presParOf" srcId="{6BD2FE62-3C02-4513-B4F7-BEDB74449D3A}" destId="{1976B499-5A7F-4F5A-AEE6-AF9C3BB1BAF5}" srcOrd="1" destOrd="0" presId="urn:microsoft.com/office/officeart/2005/8/layout/list1"/>
    <dgm:cxn modelId="{0D576EE4-2439-4550-9E76-94D14CB77DFF}" type="presParOf" srcId="{6BD2FE62-3C02-4513-B4F7-BEDB74449D3A}" destId="{18E9869A-0221-4A51-8EE3-42F2523FC487}" srcOrd="2" destOrd="0" presId="urn:microsoft.com/office/officeart/2005/8/layout/list1"/>
    <dgm:cxn modelId="{D2C7190F-5EDF-4B0C-B7C0-6D7B5073934C}" type="presParOf" srcId="{6BD2FE62-3C02-4513-B4F7-BEDB74449D3A}" destId="{63BA17B6-30A5-45AB-BD23-DCE279101856}" srcOrd="3" destOrd="0" presId="urn:microsoft.com/office/officeart/2005/8/layout/list1"/>
    <dgm:cxn modelId="{59B2BF9E-A5A8-4C92-A96B-689C0862488A}" type="presParOf" srcId="{6BD2FE62-3C02-4513-B4F7-BEDB74449D3A}" destId="{11E7C38C-FA21-45C7-B399-48CE8B91C95E}" srcOrd="4" destOrd="0" presId="urn:microsoft.com/office/officeart/2005/8/layout/list1"/>
    <dgm:cxn modelId="{D3677E66-939A-49F5-8073-C250998A51C3}" type="presParOf" srcId="{11E7C38C-FA21-45C7-B399-48CE8B91C95E}" destId="{2B9D5F3F-8FB4-45E5-BB84-70CD0ECB0B90}" srcOrd="0" destOrd="0" presId="urn:microsoft.com/office/officeart/2005/8/layout/list1"/>
    <dgm:cxn modelId="{557E12AB-D0D7-49DF-995E-F19A67B0D437}" type="presParOf" srcId="{11E7C38C-FA21-45C7-B399-48CE8B91C95E}" destId="{337E8EBD-3610-4CEB-96CF-29F01920D859}" srcOrd="1" destOrd="0" presId="urn:microsoft.com/office/officeart/2005/8/layout/list1"/>
    <dgm:cxn modelId="{F3D38B3F-6EA4-4301-A7B5-F8340A0AECC6}" type="presParOf" srcId="{6BD2FE62-3C02-4513-B4F7-BEDB74449D3A}" destId="{B6930D50-893E-459A-BE8F-FC8B4FBC3901}" srcOrd="5" destOrd="0" presId="urn:microsoft.com/office/officeart/2005/8/layout/list1"/>
    <dgm:cxn modelId="{53699D08-0511-4721-A481-9CE8C5E0A093}" type="presParOf" srcId="{6BD2FE62-3C02-4513-B4F7-BEDB74449D3A}" destId="{6D17E057-34F3-4D3B-9743-AEF6A721DF37}" srcOrd="6" destOrd="0" presId="urn:microsoft.com/office/officeart/2005/8/layout/list1"/>
    <dgm:cxn modelId="{2206265F-A7B4-45A7-91EE-7ED6C770EA7F}" type="presParOf" srcId="{6BD2FE62-3C02-4513-B4F7-BEDB74449D3A}" destId="{873CDD7C-22A9-4575-88B6-61B18CF74AA7}" srcOrd="7" destOrd="0" presId="urn:microsoft.com/office/officeart/2005/8/layout/list1"/>
    <dgm:cxn modelId="{30FE99C9-0851-4C82-800D-97C23BF05589}" type="presParOf" srcId="{6BD2FE62-3C02-4513-B4F7-BEDB74449D3A}" destId="{721EB055-E41D-4838-87F6-8F9475E3805E}" srcOrd="8" destOrd="0" presId="urn:microsoft.com/office/officeart/2005/8/layout/list1"/>
    <dgm:cxn modelId="{6C1B3223-034A-481A-AA2D-AAFC2ECDD699}" type="presParOf" srcId="{721EB055-E41D-4838-87F6-8F9475E3805E}" destId="{AE76596A-EDA9-4A5D-928B-121BBA6AE63B}" srcOrd="0" destOrd="0" presId="urn:microsoft.com/office/officeart/2005/8/layout/list1"/>
    <dgm:cxn modelId="{E7AEEB2E-D45F-4679-B1F1-5D67F0DFB658}" type="presParOf" srcId="{721EB055-E41D-4838-87F6-8F9475E3805E}" destId="{52419FC9-315D-48DD-8E00-5E04C016A3A5}" srcOrd="1" destOrd="0" presId="urn:microsoft.com/office/officeart/2005/8/layout/list1"/>
    <dgm:cxn modelId="{98A83F73-13E6-44C8-B20D-1F60ACE5FC9B}" type="presParOf" srcId="{6BD2FE62-3C02-4513-B4F7-BEDB74449D3A}" destId="{60A0D725-E121-46A2-9CBD-CF2322676AE5}" srcOrd="9" destOrd="0" presId="urn:microsoft.com/office/officeart/2005/8/layout/list1"/>
    <dgm:cxn modelId="{D502E87B-3E1F-4226-95DF-9CBFC0317FF3}" type="presParOf" srcId="{6BD2FE62-3C02-4513-B4F7-BEDB74449D3A}" destId="{976B493C-DB05-4E7F-B50C-CA8D561FA931}" srcOrd="10" destOrd="0" presId="urn:microsoft.com/office/officeart/2005/8/layout/list1"/>
    <dgm:cxn modelId="{89EE9D23-631E-44CC-B8E3-4DCD360B6DBD}" type="presParOf" srcId="{6BD2FE62-3C02-4513-B4F7-BEDB74449D3A}" destId="{331002A4-2D33-487A-A925-9F436700F1E9}" srcOrd="11" destOrd="0" presId="urn:microsoft.com/office/officeart/2005/8/layout/list1"/>
    <dgm:cxn modelId="{2E6E15A4-0340-4A2E-949E-509509067C8C}" type="presParOf" srcId="{6BD2FE62-3C02-4513-B4F7-BEDB74449D3A}" destId="{D9EB4A98-E298-4ABD-BF25-C67EF7A70B3D}" srcOrd="12" destOrd="0" presId="urn:microsoft.com/office/officeart/2005/8/layout/list1"/>
    <dgm:cxn modelId="{3E9AE1C6-27AA-449A-83EF-13BDB633F0B1}" type="presParOf" srcId="{D9EB4A98-E298-4ABD-BF25-C67EF7A70B3D}" destId="{8A0D59BA-F3F3-4496-8FE6-44941AAE12C8}" srcOrd="0" destOrd="0" presId="urn:microsoft.com/office/officeart/2005/8/layout/list1"/>
    <dgm:cxn modelId="{416384B4-FD5E-467B-8543-98D78302C5F3}" type="presParOf" srcId="{D9EB4A98-E298-4ABD-BF25-C67EF7A70B3D}" destId="{C6D9207F-D26A-4BD2-A4AF-7D7E9EE7DB2B}" srcOrd="1" destOrd="0" presId="urn:microsoft.com/office/officeart/2005/8/layout/list1"/>
    <dgm:cxn modelId="{7D80052F-4F28-4E58-B174-6221C851D2DD}" type="presParOf" srcId="{6BD2FE62-3C02-4513-B4F7-BEDB74449D3A}" destId="{597384C5-1E08-4A6A-8FD7-7447A6535B02}" srcOrd="13" destOrd="0" presId="urn:microsoft.com/office/officeart/2005/8/layout/list1"/>
    <dgm:cxn modelId="{340CFE96-FC4E-4744-99CF-D9A9C3CB74C0}" type="presParOf" srcId="{6BD2FE62-3C02-4513-B4F7-BEDB74449D3A}" destId="{14660438-3EA7-4C02-A8EB-20D493F8CA7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B6DBA7D-3AD4-4E0D-ACD4-37330082BC7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516EAC1-222E-41C6-B7C9-A8E0AC181084}">
      <dgm:prSet/>
      <dgm:spPr/>
      <dgm:t>
        <a:bodyPr/>
        <a:lstStyle/>
        <a:p>
          <a:r>
            <a:rPr lang="en-US" dirty="0"/>
            <a:t>Travel sports have changed the recreational league aspect of all sports.</a:t>
          </a:r>
        </a:p>
      </dgm:t>
    </dgm:pt>
    <dgm:pt modelId="{5ECAF432-3771-4D73-970C-A923670B35DD}" type="parTrans" cxnId="{C6E12995-D3D7-42A0-A125-BEE12DD64E2E}">
      <dgm:prSet/>
      <dgm:spPr/>
      <dgm:t>
        <a:bodyPr/>
        <a:lstStyle/>
        <a:p>
          <a:endParaRPr lang="en-US"/>
        </a:p>
      </dgm:t>
    </dgm:pt>
    <dgm:pt modelId="{E212717A-B1CF-4D2A-8469-96CEFBFC5154}" type="sibTrans" cxnId="{C6E12995-D3D7-42A0-A125-BEE12DD64E2E}">
      <dgm:prSet/>
      <dgm:spPr/>
      <dgm:t>
        <a:bodyPr/>
        <a:lstStyle/>
        <a:p>
          <a:endParaRPr lang="en-US"/>
        </a:p>
      </dgm:t>
    </dgm:pt>
    <dgm:pt modelId="{ABF6AA36-9449-4598-B1E4-3CE3AA718AAC}">
      <dgm:prSet/>
      <dgm:spPr/>
      <dgm:t>
        <a:bodyPr/>
        <a:lstStyle/>
        <a:p>
          <a:r>
            <a:rPr lang="en-US" dirty="0"/>
            <a:t>Many travel teams enter traditional TPR leagues.</a:t>
          </a:r>
        </a:p>
      </dgm:t>
    </dgm:pt>
    <dgm:pt modelId="{FC15C270-A07D-47B3-AB27-AE925CB2E2EF}" type="parTrans" cxnId="{DC6CD806-7DE5-49BC-9B37-DC202DF462AD}">
      <dgm:prSet/>
      <dgm:spPr/>
      <dgm:t>
        <a:bodyPr/>
        <a:lstStyle/>
        <a:p>
          <a:endParaRPr lang="en-US"/>
        </a:p>
      </dgm:t>
    </dgm:pt>
    <dgm:pt modelId="{51747818-AA88-4DC7-A18E-1C5E227E82A0}" type="sibTrans" cxnId="{DC6CD806-7DE5-49BC-9B37-DC202DF462AD}">
      <dgm:prSet/>
      <dgm:spPr/>
      <dgm:t>
        <a:bodyPr/>
        <a:lstStyle/>
        <a:p>
          <a:endParaRPr lang="en-US"/>
        </a:p>
      </dgm:t>
    </dgm:pt>
    <dgm:pt modelId="{EEFCAC79-FFEA-4D49-B3F8-EEC1B56A454D}">
      <dgm:prSet/>
      <dgm:spPr/>
      <dgm:t>
        <a:bodyPr/>
        <a:lstStyle/>
        <a:p>
          <a:r>
            <a:rPr lang="en-US"/>
            <a:t>TPR should create a competitive league that offers a higher level of competition for those wanting it.</a:t>
          </a:r>
        </a:p>
      </dgm:t>
    </dgm:pt>
    <dgm:pt modelId="{58325593-6F76-4CA4-AE2E-24B5AA7559A5}" type="parTrans" cxnId="{6BD966B6-3E00-4432-92CF-BC82FA9C0E08}">
      <dgm:prSet/>
      <dgm:spPr/>
      <dgm:t>
        <a:bodyPr/>
        <a:lstStyle/>
        <a:p>
          <a:endParaRPr lang="en-US"/>
        </a:p>
      </dgm:t>
    </dgm:pt>
    <dgm:pt modelId="{481DE23C-2A1D-4E2E-9982-9D3561AC6DFC}" type="sibTrans" cxnId="{6BD966B6-3E00-4432-92CF-BC82FA9C0E08}">
      <dgm:prSet/>
      <dgm:spPr/>
      <dgm:t>
        <a:bodyPr/>
        <a:lstStyle/>
        <a:p>
          <a:endParaRPr lang="en-US"/>
        </a:p>
      </dgm:t>
    </dgm:pt>
    <dgm:pt modelId="{0670C9A3-1BB5-4526-A83B-201212DB7A0C}">
      <dgm:prSet/>
      <dgm:spPr/>
      <dgm:t>
        <a:bodyPr/>
        <a:lstStyle/>
        <a:p>
          <a:r>
            <a:rPr lang="en-US"/>
            <a:t>Start with the sports of baseball, softball, basketball and volleyball.</a:t>
          </a:r>
        </a:p>
      </dgm:t>
    </dgm:pt>
    <dgm:pt modelId="{022C5879-66F1-4872-BCEC-827230B5A51C}" type="parTrans" cxnId="{D9DB0B42-B51B-47CD-AA12-728F56A5216D}">
      <dgm:prSet/>
      <dgm:spPr/>
      <dgm:t>
        <a:bodyPr/>
        <a:lstStyle/>
        <a:p>
          <a:endParaRPr lang="en-US"/>
        </a:p>
      </dgm:t>
    </dgm:pt>
    <dgm:pt modelId="{5FE897BE-3DD1-4CAA-9CFB-14F36B5C0CD6}" type="sibTrans" cxnId="{D9DB0B42-B51B-47CD-AA12-728F56A5216D}">
      <dgm:prSet/>
      <dgm:spPr/>
      <dgm:t>
        <a:bodyPr/>
        <a:lstStyle/>
        <a:p>
          <a:endParaRPr lang="en-US"/>
        </a:p>
      </dgm:t>
    </dgm:pt>
    <dgm:pt modelId="{2DB3288E-EF61-492A-BCA5-AAC8214C5BA8}">
      <dgm:prSet/>
      <dgm:spPr/>
      <dgm:t>
        <a:bodyPr/>
        <a:lstStyle/>
        <a:p>
          <a:r>
            <a:rPr lang="en-US"/>
            <a:t>Coordinate with the stakeholders in those sports to develop the league.</a:t>
          </a:r>
        </a:p>
      </dgm:t>
    </dgm:pt>
    <dgm:pt modelId="{2D1A86B0-95BF-42EF-AFA7-86E9D79C3B06}" type="parTrans" cxnId="{14F2A401-C099-4C02-ABDD-2274D194CE02}">
      <dgm:prSet/>
      <dgm:spPr/>
      <dgm:t>
        <a:bodyPr/>
        <a:lstStyle/>
        <a:p>
          <a:endParaRPr lang="en-US"/>
        </a:p>
      </dgm:t>
    </dgm:pt>
    <dgm:pt modelId="{B865E316-6626-44E6-897C-CF5C3914BD31}" type="sibTrans" cxnId="{14F2A401-C099-4C02-ABDD-2274D194CE02}">
      <dgm:prSet/>
      <dgm:spPr/>
      <dgm:t>
        <a:bodyPr/>
        <a:lstStyle/>
        <a:p>
          <a:endParaRPr lang="en-US"/>
        </a:p>
      </dgm:t>
    </dgm:pt>
    <dgm:pt modelId="{0F4EDD16-1B70-48B6-816C-FC4DAAD74A0D}" type="pres">
      <dgm:prSet presAssocID="{3B6DBA7D-3AD4-4E0D-ACD4-37330082BC76}" presName="root" presStyleCnt="0">
        <dgm:presLayoutVars>
          <dgm:dir/>
          <dgm:resizeHandles val="exact"/>
        </dgm:presLayoutVars>
      </dgm:prSet>
      <dgm:spPr/>
    </dgm:pt>
    <dgm:pt modelId="{8EFD9C4F-4DCD-4418-919A-CA277A17572F}" type="pres">
      <dgm:prSet presAssocID="{3516EAC1-222E-41C6-B7C9-A8E0AC181084}" presName="compNode" presStyleCnt="0"/>
      <dgm:spPr/>
    </dgm:pt>
    <dgm:pt modelId="{6901EAD5-0D70-420D-9283-1B92FAC1C663}" type="pres">
      <dgm:prSet presAssocID="{3516EAC1-222E-41C6-B7C9-A8E0AC181084}" presName="bgRect" presStyleLbl="bgShp" presStyleIdx="0" presStyleCnt="5"/>
      <dgm:spPr/>
    </dgm:pt>
    <dgm:pt modelId="{1D22142C-15A3-431A-83A0-BBB3AE9748D5}" type="pres">
      <dgm:prSet presAssocID="{3516EAC1-222E-41C6-B7C9-A8E0AC18108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ort Balls"/>
        </a:ext>
      </dgm:extLst>
    </dgm:pt>
    <dgm:pt modelId="{0DC64E5F-AAFD-4935-8A20-9F9C9FF047DE}" type="pres">
      <dgm:prSet presAssocID="{3516EAC1-222E-41C6-B7C9-A8E0AC181084}" presName="spaceRect" presStyleCnt="0"/>
      <dgm:spPr/>
    </dgm:pt>
    <dgm:pt modelId="{181D106F-0868-48B2-A803-F202EDAB859A}" type="pres">
      <dgm:prSet presAssocID="{3516EAC1-222E-41C6-B7C9-A8E0AC181084}" presName="parTx" presStyleLbl="revTx" presStyleIdx="0" presStyleCnt="5">
        <dgm:presLayoutVars>
          <dgm:chMax val="0"/>
          <dgm:chPref val="0"/>
        </dgm:presLayoutVars>
      </dgm:prSet>
      <dgm:spPr/>
    </dgm:pt>
    <dgm:pt modelId="{AC7ADE5C-2EB9-43A1-8C8E-A86B2A6B9E41}" type="pres">
      <dgm:prSet presAssocID="{E212717A-B1CF-4D2A-8469-96CEFBFC5154}" presName="sibTrans" presStyleCnt="0"/>
      <dgm:spPr/>
    </dgm:pt>
    <dgm:pt modelId="{F2810221-E5D2-4A42-8ADC-E92BC580C40D}" type="pres">
      <dgm:prSet presAssocID="{ABF6AA36-9449-4598-B1E4-3CE3AA718AAC}" presName="compNode" presStyleCnt="0"/>
      <dgm:spPr/>
    </dgm:pt>
    <dgm:pt modelId="{38528291-1E82-482A-8A63-59399E472608}" type="pres">
      <dgm:prSet presAssocID="{ABF6AA36-9449-4598-B1E4-3CE3AA718AAC}" presName="bgRect" presStyleLbl="bgShp" presStyleIdx="1" presStyleCnt="5"/>
      <dgm:spPr/>
    </dgm:pt>
    <dgm:pt modelId="{91A4C6BA-B47D-4AC4-8E09-65FC140E907F}" type="pres">
      <dgm:prSet presAssocID="{ABF6AA36-9449-4598-B1E4-3CE3AA718AA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irplane"/>
        </a:ext>
      </dgm:extLst>
    </dgm:pt>
    <dgm:pt modelId="{299FB1D3-B7DC-41C3-AED9-9B0DCE5158CB}" type="pres">
      <dgm:prSet presAssocID="{ABF6AA36-9449-4598-B1E4-3CE3AA718AAC}" presName="spaceRect" presStyleCnt="0"/>
      <dgm:spPr/>
    </dgm:pt>
    <dgm:pt modelId="{72027131-8531-4C8A-AA4B-F5A819AAAF8E}" type="pres">
      <dgm:prSet presAssocID="{ABF6AA36-9449-4598-B1E4-3CE3AA718AAC}" presName="parTx" presStyleLbl="revTx" presStyleIdx="1" presStyleCnt="5">
        <dgm:presLayoutVars>
          <dgm:chMax val="0"/>
          <dgm:chPref val="0"/>
        </dgm:presLayoutVars>
      </dgm:prSet>
      <dgm:spPr/>
    </dgm:pt>
    <dgm:pt modelId="{1F564E9D-EE34-4136-A708-33A7823033E9}" type="pres">
      <dgm:prSet presAssocID="{51747818-AA88-4DC7-A18E-1C5E227E82A0}" presName="sibTrans" presStyleCnt="0"/>
      <dgm:spPr/>
    </dgm:pt>
    <dgm:pt modelId="{5952E41D-B089-464B-973C-6E6DB12B8BBF}" type="pres">
      <dgm:prSet presAssocID="{EEFCAC79-FFEA-4D49-B3F8-EEC1B56A454D}" presName="compNode" presStyleCnt="0"/>
      <dgm:spPr/>
    </dgm:pt>
    <dgm:pt modelId="{F3EB5333-257C-46C7-92B0-D5DA99FD4D27}" type="pres">
      <dgm:prSet presAssocID="{EEFCAC79-FFEA-4D49-B3F8-EEC1B56A454D}" presName="bgRect" presStyleLbl="bgShp" presStyleIdx="2" presStyleCnt="5"/>
      <dgm:spPr/>
    </dgm:pt>
    <dgm:pt modelId="{92D3B0DA-6330-456D-9010-D5AD4DAFA9DF}" type="pres">
      <dgm:prSet presAssocID="{EEFCAC79-FFEA-4D49-B3F8-EEC1B56A454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icket"/>
        </a:ext>
      </dgm:extLst>
    </dgm:pt>
    <dgm:pt modelId="{70B49695-3E1E-4C4E-9D01-97CEFEC77325}" type="pres">
      <dgm:prSet presAssocID="{EEFCAC79-FFEA-4D49-B3F8-EEC1B56A454D}" presName="spaceRect" presStyleCnt="0"/>
      <dgm:spPr/>
    </dgm:pt>
    <dgm:pt modelId="{DE9C0403-6311-46E8-BFFF-A6DECC6BDAB1}" type="pres">
      <dgm:prSet presAssocID="{EEFCAC79-FFEA-4D49-B3F8-EEC1B56A454D}" presName="parTx" presStyleLbl="revTx" presStyleIdx="2" presStyleCnt="5">
        <dgm:presLayoutVars>
          <dgm:chMax val="0"/>
          <dgm:chPref val="0"/>
        </dgm:presLayoutVars>
      </dgm:prSet>
      <dgm:spPr/>
    </dgm:pt>
    <dgm:pt modelId="{7DF731E5-C01A-4EAE-94ED-D3451BD60AB6}" type="pres">
      <dgm:prSet presAssocID="{481DE23C-2A1D-4E2E-9982-9D3561AC6DFC}" presName="sibTrans" presStyleCnt="0"/>
      <dgm:spPr/>
    </dgm:pt>
    <dgm:pt modelId="{9242353E-AE6F-41CC-BC7D-2E4E661C4A80}" type="pres">
      <dgm:prSet presAssocID="{0670C9A3-1BB5-4526-A83B-201212DB7A0C}" presName="compNode" presStyleCnt="0"/>
      <dgm:spPr/>
    </dgm:pt>
    <dgm:pt modelId="{E12C7C2D-F633-4AEA-8CC9-71E0612D2E06}" type="pres">
      <dgm:prSet presAssocID="{0670C9A3-1BB5-4526-A83B-201212DB7A0C}" presName="bgRect" presStyleLbl="bgShp" presStyleIdx="3" presStyleCnt="5"/>
      <dgm:spPr/>
    </dgm:pt>
    <dgm:pt modelId="{2D871F7C-C471-4DFA-B97D-F324C0C895F3}" type="pres">
      <dgm:prSet presAssocID="{0670C9A3-1BB5-4526-A83B-201212DB7A0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sketball"/>
        </a:ext>
      </dgm:extLst>
    </dgm:pt>
    <dgm:pt modelId="{720A8476-ACA2-4D0A-951C-41DCA015D35E}" type="pres">
      <dgm:prSet presAssocID="{0670C9A3-1BB5-4526-A83B-201212DB7A0C}" presName="spaceRect" presStyleCnt="0"/>
      <dgm:spPr/>
    </dgm:pt>
    <dgm:pt modelId="{F6205A4E-E19A-463B-A969-47EDD984082A}" type="pres">
      <dgm:prSet presAssocID="{0670C9A3-1BB5-4526-A83B-201212DB7A0C}" presName="parTx" presStyleLbl="revTx" presStyleIdx="3" presStyleCnt="5">
        <dgm:presLayoutVars>
          <dgm:chMax val="0"/>
          <dgm:chPref val="0"/>
        </dgm:presLayoutVars>
      </dgm:prSet>
      <dgm:spPr/>
    </dgm:pt>
    <dgm:pt modelId="{BF80D753-7A11-42FC-A397-F4196D6F28A9}" type="pres">
      <dgm:prSet presAssocID="{5FE897BE-3DD1-4CAA-9CFB-14F36B5C0CD6}" presName="sibTrans" presStyleCnt="0"/>
      <dgm:spPr/>
    </dgm:pt>
    <dgm:pt modelId="{3391DB76-F583-4797-87B8-1858826819A6}" type="pres">
      <dgm:prSet presAssocID="{2DB3288E-EF61-492A-BCA5-AAC8214C5BA8}" presName="compNode" presStyleCnt="0"/>
      <dgm:spPr/>
    </dgm:pt>
    <dgm:pt modelId="{B3C6A8F2-6DC7-44CC-9FF9-2C8B36C3EA89}" type="pres">
      <dgm:prSet presAssocID="{2DB3288E-EF61-492A-BCA5-AAC8214C5BA8}" presName="bgRect" presStyleLbl="bgShp" presStyleIdx="4" presStyleCnt="5"/>
      <dgm:spPr/>
    </dgm:pt>
    <dgm:pt modelId="{37DB4B39-6535-438D-B560-4AF2979A606E}" type="pres">
      <dgm:prSet presAssocID="{2DB3288E-EF61-492A-BCA5-AAC8214C5BA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cer"/>
        </a:ext>
      </dgm:extLst>
    </dgm:pt>
    <dgm:pt modelId="{57D8A367-A3BC-4AC0-AD4C-A0C9A42A1134}" type="pres">
      <dgm:prSet presAssocID="{2DB3288E-EF61-492A-BCA5-AAC8214C5BA8}" presName="spaceRect" presStyleCnt="0"/>
      <dgm:spPr/>
    </dgm:pt>
    <dgm:pt modelId="{99BD5328-4259-40CA-B583-E4F560064D25}" type="pres">
      <dgm:prSet presAssocID="{2DB3288E-EF61-492A-BCA5-AAC8214C5BA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4F2A401-C099-4C02-ABDD-2274D194CE02}" srcId="{3B6DBA7D-3AD4-4E0D-ACD4-37330082BC76}" destId="{2DB3288E-EF61-492A-BCA5-AAC8214C5BA8}" srcOrd="4" destOrd="0" parTransId="{2D1A86B0-95BF-42EF-AFA7-86E9D79C3B06}" sibTransId="{B865E316-6626-44E6-897C-CF5C3914BD31}"/>
    <dgm:cxn modelId="{DC6CD806-7DE5-49BC-9B37-DC202DF462AD}" srcId="{3B6DBA7D-3AD4-4E0D-ACD4-37330082BC76}" destId="{ABF6AA36-9449-4598-B1E4-3CE3AA718AAC}" srcOrd="1" destOrd="0" parTransId="{FC15C270-A07D-47B3-AB27-AE925CB2E2EF}" sibTransId="{51747818-AA88-4DC7-A18E-1C5E227E82A0}"/>
    <dgm:cxn modelId="{D9DB0B42-B51B-47CD-AA12-728F56A5216D}" srcId="{3B6DBA7D-3AD4-4E0D-ACD4-37330082BC76}" destId="{0670C9A3-1BB5-4526-A83B-201212DB7A0C}" srcOrd="3" destOrd="0" parTransId="{022C5879-66F1-4872-BCEC-827230B5A51C}" sibTransId="{5FE897BE-3DD1-4CAA-9CFB-14F36B5C0CD6}"/>
    <dgm:cxn modelId="{87E11080-F203-419F-90B6-F5637F373876}" type="presOf" srcId="{3B6DBA7D-3AD4-4E0D-ACD4-37330082BC76}" destId="{0F4EDD16-1B70-48B6-816C-FC4DAAD74A0D}" srcOrd="0" destOrd="0" presId="urn:microsoft.com/office/officeart/2018/2/layout/IconVerticalSolidList"/>
    <dgm:cxn modelId="{08DC998F-3E7C-49E9-9894-FCD17F5DC0E6}" type="presOf" srcId="{EEFCAC79-FFEA-4D49-B3F8-EEC1B56A454D}" destId="{DE9C0403-6311-46E8-BFFF-A6DECC6BDAB1}" srcOrd="0" destOrd="0" presId="urn:microsoft.com/office/officeart/2018/2/layout/IconVerticalSolidList"/>
    <dgm:cxn modelId="{C6E12995-D3D7-42A0-A125-BEE12DD64E2E}" srcId="{3B6DBA7D-3AD4-4E0D-ACD4-37330082BC76}" destId="{3516EAC1-222E-41C6-B7C9-A8E0AC181084}" srcOrd="0" destOrd="0" parTransId="{5ECAF432-3771-4D73-970C-A923670B35DD}" sibTransId="{E212717A-B1CF-4D2A-8469-96CEFBFC5154}"/>
    <dgm:cxn modelId="{6BD966B6-3E00-4432-92CF-BC82FA9C0E08}" srcId="{3B6DBA7D-3AD4-4E0D-ACD4-37330082BC76}" destId="{EEFCAC79-FFEA-4D49-B3F8-EEC1B56A454D}" srcOrd="2" destOrd="0" parTransId="{58325593-6F76-4CA4-AE2E-24B5AA7559A5}" sibTransId="{481DE23C-2A1D-4E2E-9982-9D3561AC6DFC}"/>
    <dgm:cxn modelId="{B8ABD3C7-262B-4184-880B-1BDA7F0ECCC6}" type="presOf" srcId="{0670C9A3-1BB5-4526-A83B-201212DB7A0C}" destId="{F6205A4E-E19A-463B-A969-47EDD984082A}" srcOrd="0" destOrd="0" presId="urn:microsoft.com/office/officeart/2018/2/layout/IconVerticalSolidList"/>
    <dgm:cxn modelId="{F9AD47E2-8014-4012-82DE-1FB6E91771D5}" type="presOf" srcId="{ABF6AA36-9449-4598-B1E4-3CE3AA718AAC}" destId="{72027131-8531-4C8A-AA4B-F5A819AAAF8E}" srcOrd="0" destOrd="0" presId="urn:microsoft.com/office/officeart/2018/2/layout/IconVerticalSolidList"/>
    <dgm:cxn modelId="{8F7618F7-485C-409D-B524-8A24164FB02A}" type="presOf" srcId="{2DB3288E-EF61-492A-BCA5-AAC8214C5BA8}" destId="{99BD5328-4259-40CA-B583-E4F560064D25}" srcOrd="0" destOrd="0" presId="urn:microsoft.com/office/officeart/2018/2/layout/IconVerticalSolidList"/>
    <dgm:cxn modelId="{C7B85EF9-9420-45D9-AE35-F9D311298F36}" type="presOf" srcId="{3516EAC1-222E-41C6-B7C9-A8E0AC181084}" destId="{181D106F-0868-48B2-A803-F202EDAB859A}" srcOrd="0" destOrd="0" presId="urn:microsoft.com/office/officeart/2018/2/layout/IconVerticalSolidList"/>
    <dgm:cxn modelId="{6E4D9EF3-F03B-484D-B100-F8B0C2551648}" type="presParOf" srcId="{0F4EDD16-1B70-48B6-816C-FC4DAAD74A0D}" destId="{8EFD9C4F-4DCD-4418-919A-CA277A17572F}" srcOrd="0" destOrd="0" presId="urn:microsoft.com/office/officeart/2018/2/layout/IconVerticalSolidList"/>
    <dgm:cxn modelId="{570B0345-F736-4E19-8581-2EE31D2C39CF}" type="presParOf" srcId="{8EFD9C4F-4DCD-4418-919A-CA277A17572F}" destId="{6901EAD5-0D70-420D-9283-1B92FAC1C663}" srcOrd="0" destOrd="0" presId="urn:microsoft.com/office/officeart/2018/2/layout/IconVerticalSolidList"/>
    <dgm:cxn modelId="{154AD8CD-3C86-48DB-B52F-D7192A8DB20B}" type="presParOf" srcId="{8EFD9C4F-4DCD-4418-919A-CA277A17572F}" destId="{1D22142C-15A3-431A-83A0-BBB3AE9748D5}" srcOrd="1" destOrd="0" presId="urn:microsoft.com/office/officeart/2018/2/layout/IconVerticalSolidList"/>
    <dgm:cxn modelId="{94E70D17-AAB6-4511-9548-92E6BD3D5166}" type="presParOf" srcId="{8EFD9C4F-4DCD-4418-919A-CA277A17572F}" destId="{0DC64E5F-AAFD-4935-8A20-9F9C9FF047DE}" srcOrd="2" destOrd="0" presId="urn:microsoft.com/office/officeart/2018/2/layout/IconVerticalSolidList"/>
    <dgm:cxn modelId="{25323199-C3FE-459C-9ED9-A03CFCF707A0}" type="presParOf" srcId="{8EFD9C4F-4DCD-4418-919A-CA277A17572F}" destId="{181D106F-0868-48B2-A803-F202EDAB859A}" srcOrd="3" destOrd="0" presId="urn:microsoft.com/office/officeart/2018/2/layout/IconVerticalSolidList"/>
    <dgm:cxn modelId="{FEEF26C1-458A-4789-AC1E-BBFFC76C3786}" type="presParOf" srcId="{0F4EDD16-1B70-48B6-816C-FC4DAAD74A0D}" destId="{AC7ADE5C-2EB9-43A1-8C8E-A86B2A6B9E41}" srcOrd="1" destOrd="0" presId="urn:microsoft.com/office/officeart/2018/2/layout/IconVerticalSolidList"/>
    <dgm:cxn modelId="{1E215FA4-7201-4925-A432-61FC6DF66105}" type="presParOf" srcId="{0F4EDD16-1B70-48B6-816C-FC4DAAD74A0D}" destId="{F2810221-E5D2-4A42-8ADC-E92BC580C40D}" srcOrd="2" destOrd="0" presId="urn:microsoft.com/office/officeart/2018/2/layout/IconVerticalSolidList"/>
    <dgm:cxn modelId="{A8ABD8AF-8288-4798-AC34-96A0558301F1}" type="presParOf" srcId="{F2810221-E5D2-4A42-8ADC-E92BC580C40D}" destId="{38528291-1E82-482A-8A63-59399E472608}" srcOrd="0" destOrd="0" presId="urn:microsoft.com/office/officeart/2018/2/layout/IconVerticalSolidList"/>
    <dgm:cxn modelId="{D2FE3436-A17A-4DFF-81F6-FDCCDBD384EB}" type="presParOf" srcId="{F2810221-E5D2-4A42-8ADC-E92BC580C40D}" destId="{91A4C6BA-B47D-4AC4-8E09-65FC140E907F}" srcOrd="1" destOrd="0" presId="urn:microsoft.com/office/officeart/2018/2/layout/IconVerticalSolidList"/>
    <dgm:cxn modelId="{DB5429BF-464C-4034-B8C9-E103FDF2274E}" type="presParOf" srcId="{F2810221-E5D2-4A42-8ADC-E92BC580C40D}" destId="{299FB1D3-B7DC-41C3-AED9-9B0DCE5158CB}" srcOrd="2" destOrd="0" presId="urn:microsoft.com/office/officeart/2018/2/layout/IconVerticalSolidList"/>
    <dgm:cxn modelId="{D75791B1-34EC-448B-AAAF-4E0C0252D192}" type="presParOf" srcId="{F2810221-E5D2-4A42-8ADC-E92BC580C40D}" destId="{72027131-8531-4C8A-AA4B-F5A819AAAF8E}" srcOrd="3" destOrd="0" presId="urn:microsoft.com/office/officeart/2018/2/layout/IconVerticalSolidList"/>
    <dgm:cxn modelId="{71826B1B-E059-45AA-8147-721F10B6C59F}" type="presParOf" srcId="{0F4EDD16-1B70-48B6-816C-FC4DAAD74A0D}" destId="{1F564E9D-EE34-4136-A708-33A7823033E9}" srcOrd="3" destOrd="0" presId="urn:microsoft.com/office/officeart/2018/2/layout/IconVerticalSolidList"/>
    <dgm:cxn modelId="{8994CCD2-DC09-4BDF-863E-336867BB60ED}" type="presParOf" srcId="{0F4EDD16-1B70-48B6-816C-FC4DAAD74A0D}" destId="{5952E41D-B089-464B-973C-6E6DB12B8BBF}" srcOrd="4" destOrd="0" presId="urn:microsoft.com/office/officeart/2018/2/layout/IconVerticalSolidList"/>
    <dgm:cxn modelId="{2B441B05-94E6-4EDD-B35E-5CF26A128BED}" type="presParOf" srcId="{5952E41D-B089-464B-973C-6E6DB12B8BBF}" destId="{F3EB5333-257C-46C7-92B0-D5DA99FD4D27}" srcOrd="0" destOrd="0" presId="urn:microsoft.com/office/officeart/2018/2/layout/IconVerticalSolidList"/>
    <dgm:cxn modelId="{47A978FF-C2BB-4459-A1FB-44511CD4BA94}" type="presParOf" srcId="{5952E41D-B089-464B-973C-6E6DB12B8BBF}" destId="{92D3B0DA-6330-456D-9010-D5AD4DAFA9DF}" srcOrd="1" destOrd="0" presId="urn:microsoft.com/office/officeart/2018/2/layout/IconVerticalSolidList"/>
    <dgm:cxn modelId="{0BE2E1A4-BD08-4BB4-97A0-E4FFB474D159}" type="presParOf" srcId="{5952E41D-B089-464B-973C-6E6DB12B8BBF}" destId="{70B49695-3E1E-4C4E-9D01-97CEFEC77325}" srcOrd="2" destOrd="0" presId="urn:microsoft.com/office/officeart/2018/2/layout/IconVerticalSolidList"/>
    <dgm:cxn modelId="{DE39FCC3-EDB4-4EF6-A357-7089C24E6204}" type="presParOf" srcId="{5952E41D-B089-464B-973C-6E6DB12B8BBF}" destId="{DE9C0403-6311-46E8-BFFF-A6DECC6BDAB1}" srcOrd="3" destOrd="0" presId="urn:microsoft.com/office/officeart/2018/2/layout/IconVerticalSolidList"/>
    <dgm:cxn modelId="{A797646F-0054-4D30-A8CC-69E9E2882A9E}" type="presParOf" srcId="{0F4EDD16-1B70-48B6-816C-FC4DAAD74A0D}" destId="{7DF731E5-C01A-4EAE-94ED-D3451BD60AB6}" srcOrd="5" destOrd="0" presId="urn:microsoft.com/office/officeart/2018/2/layout/IconVerticalSolidList"/>
    <dgm:cxn modelId="{EBF4CE31-E909-41A6-B102-61F4D301F182}" type="presParOf" srcId="{0F4EDD16-1B70-48B6-816C-FC4DAAD74A0D}" destId="{9242353E-AE6F-41CC-BC7D-2E4E661C4A80}" srcOrd="6" destOrd="0" presId="urn:microsoft.com/office/officeart/2018/2/layout/IconVerticalSolidList"/>
    <dgm:cxn modelId="{B4B4EBBC-C6E2-4D41-AD90-4CA2246BEA59}" type="presParOf" srcId="{9242353E-AE6F-41CC-BC7D-2E4E661C4A80}" destId="{E12C7C2D-F633-4AEA-8CC9-71E0612D2E06}" srcOrd="0" destOrd="0" presId="urn:microsoft.com/office/officeart/2018/2/layout/IconVerticalSolidList"/>
    <dgm:cxn modelId="{E1556CBF-BB7C-4AC7-9DCF-5873E6850A00}" type="presParOf" srcId="{9242353E-AE6F-41CC-BC7D-2E4E661C4A80}" destId="{2D871F7C-C471-4DFA-B97D-F324C0C895F3}" srcOrd="1" destOrd="0" presId="urn:microsoft.com/office/officeart/2018/2/layout/IconVerticalSolidList"/>
    <dgm:cxn modelId="{0443B561-CBA1-4658-9EDA-0172B78B3553}" type="presParOf" srcId="{9242353E-AE6F-41CC-BC7D-2E4E661C4A80}" destId="{720A8476-ACA2-4D0A-951C-41DCA015D35E}" srcOrd="2" destOrd="0" presId="urn:microsoft.com/office/officeart/2018/2/layout/IconVerticalSolidList"/>
    <dgm:cxn modelId="{E9C0E523-2337-4892-8777-86CB93E47F29}" type="presParOf" srcId="{9242353E-AE6F-41CC-BC7D-2E4E661C4A80}" destId="{F6205A4E-E19A-463B-A969-47EDD984082A}" srcOrd="3" destOrd="0" presId="urn:microsoft.com/office/officeart/2018/2/layout/IconVerticalSolidList"/>
    <dgm:cxn modelId="{72FAE6F2-59B1-440B-B2E1-AC15B66B0928}" type="presParOf" srcId="{0F4EDD16-1B70-48B6-816C-FC4DAAD74A0D}" destId="{BF80D753-7A11-42FC-A397-F4196D6F28A9}" srcOrd="7" destOrd="0" presId="urn:microsoft.com/office/officeart/2018/2/layout/IconVerticalSolidList"/>
    <dgm:cxn modelId="{3716FE82-5C73-4478-B01A-83DDE57E9BA6}" type="presParOf" srcId="{0F4EDD16-1B70-48B6-816C-FC4DAAD74A0D}" destId="{3391DB76-F583-4797-87B8-1858826819A6}" srcOrd="8" destOrd="0" presId="urn:microsoft.com/office/officeart/2018/2/layout/IconVerticalSolidList"/>
    <dgm:cxn modelId="{97423E38-9BF7-42C7-BE53-69C25E878AAD}" type="presParOf" srcId="{3391DB76-F583-4797-87B8-1858826819A6}" destId="{B3C6A8F2-6DC7-44CC-9FF9-2C8B36C3EA89}" srcOrd="0" destOrd="0" presId="urn:microsoft.com/office/officeart/2018/2/layout/IconVerticalSolidList"/>
    <dgm:cxn modelId="{BEA278EF-DE8A-4822-B0A9-369BDCE7B2C5}" type="presParOf" srcId="{3391DB76-F583-4797-87B8-1858826819A6}" destId="{37DB4B39-6535-438D-B560-4AF2979A606E}" srcOrd="1" destOrd="0" presId="urn:microsoft.com/office/officeart/2018/2/layout/IconVerticalSolidList"/>
    <dgm:cxn modelId="{E7A2789A-0C23-4323-83C7-53C75B4B1E7C}" type="presParOf" srcId="{3391DB76-F583-4797-87B8-1858826819A6}" destId="{57D8A367-A3BC-4AC0-AD4C-A0C9A42A1134}" srcOrd="2" destOrd="0" presId="urn:microsoft.com/office/officeart/2018/2/layout/IconVerticalSolidList"/>
    <dgm:cxn modelId="{3F0D1B20-7254-4884-8FB5-7064381A33AC}" type="presParOf" srcId="{3391DB76-F583-4797-87B8-1858826819A6}" destId="{99BD5328-4259-40CA-B583-E4F560064D2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9557C97-B914-4CBB-96E0-F22E98D852B6}" type="doc">
      <dgm:prSet loTypeId="urn:microsoft.com/office/officeart/2005/8/layout/list1" loCatId="list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9B9C68F-CDA2-4401-A7D4-343427F2BBA8}">
      <dgm:prSet/>
      <dgm:spPr/>
      <dgm:t>
        <a:bodyPr/>
        <a:lstStyle/>
        <a:p>
          <a:r>
            <a:rPr lang="en-US"/>
            <a:t>Football</a:t>
          </a:r>
        </a:p>
      </dgm:t>
    </dgm:pt>
    <dgm:pt modelId="{C21CDCDB-351D-4AF0-B5D7-0389C7684B22}" type="parTrans" cxnId="{4CA31FB6-E75E-4B6D-BF52-A1E99C88685D}">
      <dgm:prSet/>
      <dgm:spPr/>
      <dgm:t>
        <a:bodyPr/>
        <a:lstStyle/>
        <a:p>
          <a:endParaRPr lang="en-US"/>
        </a:p>
      </dgm:t>
    </dgm:pt>
    <dgm:pt modelId="{E6E09B3B-4EFF-40A4-95FA-9A14FDEF1EA6}" type="sibTrans" cxnId="{4CA31FB6-E75E-4B6D-BF52-A1E99C88685D}">
      <dgm:prSet/>
      <dgm:spPr/>
      <dgm:t>
        <a:bodyPr/>
        <a:lstStyle/>
        <a:p>
          <a:endParaRPr lang="en-US"/>
        </a:p>
      </dgm:t>
    </dgm:pt>
    <dgm:pt modelId="{9B722D33-E589-4548-A1E8-62300EF882AF}">
      <dgm:prSet/>
      <dgm:spPr/>
      <dgm:t>
        <a:bodyPr/>
        <a:lstStyle/>
        <a:p>
          <a:r>
            <a:rPr lang="en-US" dirty="0"/>
            <a:t>Now that TPR has created a flag football program, phase out 7-8 year-old contact football for safety reasons</a:t>
          </a:r>
        </a:p>
      </dgm:t>
    </dgm:pt>
    <dgm:pt modelId="{C2ABCD40-0073-4F00-A5ED-0C15279B7A8E}" type="parTrans" cxnId="{10803D77-E82D-497B-911B-766729DF802F}">
      <dgm:prSet/>
      <dgm:spPr/>
      <dgm:t>
        <a:bodyPr/>
        <a:lstStyle/>
        <a:p>
          <a:endParaRPr lang="en-US"/>
        </a:p>
      </dgm:t>
    </dgm:pt>
    <dgm:pt modelId="{6381F34D-762A-41FE-B9DC-1C74FC60BF26}" type="sibTrans" cxnId="{10803D77-E82D-497B-911B-766729DF802F}">
      <dgm:prSet/>
      <dgm:spPr/>
      <dgm:t>
        <a:bodyPr/>
        <a:lstStyle/>
        <a:p>
          <a:endParaRPr lang="en-US"/>
        </a:p>
      </dgm:t>
    </dgm:pt>
    <dgm:pt modelId="{1771091A-AE25-45E5-85D8-1C48F133349D}">
      <dgm:prSet/>
      <dgm:spPr/>
      <dgm:t>
        <a:bodyPr/>
        <a:lstStyle/>
        <a:p>
          <a:r>
            <a:rPr lang="en-US"/>
            <a:t>Tennis</a:t>
          </a:r>
        </a:p>
      </dgm:t>
    </dgm:pt>
    <dgm:pt modelId="{3056FE9A-C648-4EDB-B9F8-8C08A919E3C5}" type="parTrans" cxnId="{81D1BDE7-7545-434A-9CAD-272908E75F6E}">
      <dgm:prSet/>
      <dgm:spPr/>
      <dgm:t>
        <a:bodyPr/>
        <a:lstStyle/>
        <a:p>
          <a:endParaRPr lang="en-US"/>
        </a:p>
      </dgm:t>
    </dgm:pt>
    <dgm:pt modelId="{8F93455A-76DF-431D-A422-34B4784B834B}" type="sibTrans" cxnId="{81D1BDE7-7545-434A-9CAD-272908E75F6E}">
      <dgm:prSet/>
      <dgm:spPr/>
      <dgm:t>
        <a:bodyPr/>
        <a:lstStyle/>
        <a:p>
          <a:endParaRPr lang="en-US"/>
        </a:p>
      </dgm:t>
    </dgm:pt>
    <dgm:pt modelId="{4558CDA4-2B99-44FD-AF0E-BD2AB9F3B98F}">
      <dgm:prSet/>
      <dgm:spPr/>
      <dgm:t>
        <a:bodyPr/>
        <a:lstStyle/>
        <a:p>
          <a:r>
            <a:rPr lang="en-US"/>
            <a:t>Continue working with current vendor</a:t>
          </a:r>
        </a:p>
      </dgm:t>
    </dgm:pt>
    <dgm:pt modelId="{F0EEF779-62AA-4352-A266-8AAE326E969F}" type="parTrans" cxnId="{99534197-1999-4893-8308-64756FD5662D}">
      <dgm:prSet/>
      <dgm:spPr/>
      <dgm:t>
        <a:bodyPr/>
        <a:lstStyle/>
        <a:p>
          <a:endParaRPr lang="en-US"/>
        </a:p>
      </dgm:t>
    </dgm:pt>
    <dgm:pt modelId="{03C88FA2-7260-4135-B06A-15D4E65BE069}" type="sibTrans" cxnId="{99534197-1999-4893-8308-64756FD5662D}">
      <dgm:prSet/>
      <dgm:spPr/>
      <dgm:t>
        <a:bodyPr/>
        <a:lstStyle/>
        <a:p>
          <a:endParaRPr lang="en-US"/>
        </a:p>
      </dgm:t>
    </dgm:pt>
    <dgm:pt modelId="{603F6F41-29EC-495C-B24D-7E5CD70E8AB9}">
      <dgm:prSet/>
      <dgm:spPr/>
      <dgm:t>
        <a:bodyPr/>
        <a:lstStyle/>
        <a:p>
          <a:r>
            <a:rPr lang="en-US"/>
            <a:t>Evaluate options for facilities before building new</a:t>
          </a:r>
        </a:p>
      </dgm:t>
    </dgm:pt>
    <dgm:pt modelId="{4FB990C1-3A24-4690-B0EF-1B60EEC1B2DA}" type="parTrans" cxnId="{6D88DAC6-BE78-4EE5-B208-C33A2833F7A1}">
      <dgm:prSet/>
      <dgm:spPr/>
      <dgm:t>
        <a:bodyPr/>
        <a:lstStyle/>
        <a:p>
          <a:endParaRPr lang="en-US"/>
        </a:p>
      </dgm:t>
    </dgm:pt>
    <dgm:pt modelId="{9AFB03D0-79C3-41E7-AA63-19D04CC8D300}" type="sibTrans" cxnId="{6D88DAC6-BE78-4EE5-B208-C33A2833F7A1}">
      <dgm:prSet/>
      <dgm:spPr/>
      <dgm:t>
        <a:bodyPr/>
        <a:lstStyle/>
        <a:p>
          <a:endParaRPr lang="en-US"/>
        </a:p>
      </dgm:t>
    </dgm:pt>
    <dgm:pt modelId="{41059540-3362-4AFD-92E7-AE9455D50320}">
      <dgm:prSet/>
      <dgm:spPr/>
      <dgm:t>
        <a:bodyPr/>
        <a:lstStyle/>
        <a:p>
          <a:r>
            <a:rPr lang="en-US"/>
            <a:t>Soccer</a:t>
          </a:r>
        </a:p>
      </dgm:t>
    </dgm:pt>
    <dgm:pt modelId="{FCB17923-30EE-496F-AFB4-FCE44124EAAF}" type="parTrans" cxnId="{7E1E03FC-ABF3-43C9-9E6F-2F1EF655C5CA}">
      <dgm:prSet/>
      <dgm:spPr/>
      <dgm:t>
        <a:bodyPr/>
        <a:lstStyle/>
        <a:p>
          <a:endParaRPr lang="en-US"/>
        </a:p>
      </dgm:t>
    </dgm:pt>
    <dgm:pt modelId="{DFFBC496-1D75-430F-AC3D-623E06A267C9}" type="sibTrans" cxnId="{7E1E03FC-ABF3-43C9-9E6F-2F1EF655C5CA}">
      <dgm:prSet/>
      <dgm:spPr/>
      <dgm:t>
        <a:bodyPr/>
        <a:lstStyle/>
        <a:p>
          <a:endParaRPr lang="en-US"/>
        </a:p>
      </dgm:t>
    </dgm:pt>
    <dgm:pt modelId="{35A43AA9-89EE-4A6F-9FE0-E9556E556CF2}">
      <dgm:prSet/>
      <dgm:spPr/>
      <dgm:t>
        <a:bodyPr/>
        <a:lstStyle/>
        <a:p>
          <a:r>
            <a:rPr lang="en-US"/>
            <a:t>Continue working with current vendor</a:t>
          </a:r>
        </a:p>
      </dgm:t>
    </dgm:pt>
    <dgm:pt modelId="{00700F17-8443-4657-ABEA-C5DBB8D461FB}" type="parTrans" cxnId="{2AC02C44-7A6D-4AA0-B53E-59E1704995A8}">
      <dgm:prSet/>
      <dgm:spPr/>
      <dgm:t>
        <a:bodyPr/>
        <a:lstStyle/>
        <a:p>
          <a:endParaRPr lang="en-US"/>
        </a:p>
      </dgm:t>
    </dgm:pt>
    <dgm:pt modelId="{E4EF23DA-25AE-4FA8-8386-4EFA48FA0675}" type="sibTrans" cxnId="{2AC02C44-7A6D-4AA0-B53E-59E1704995A8}">
      <dgm:prSet/>
      <dgm:spPr/>
      <dgm:t>
        <a:bodyPr/>
        <a:lstStyle/>
        <a:p>
          <a:endParaRPr lang="en-US"/>
        </a:p>
      </dgm:t>
    </dgm:pt>
    <dgm:pt modelId="{D49815A4-5AA7-47CF-BA79-6801BA38B745}">
      <dgm:prSet/>
      <dgm:spPr/>
      <dgm:t>
        <a:bodyPr/>
        <a:lstStyle/>
        <a:p>
          <a:r>
            <a:rPr lang="en-US"/>
            <a:t>Promote soccer on the East side of town</a:t>
          </a:r>
        </a:p>
      </dgm:t>
    </dgm:pt>
    <dgm:pt modelId="{BD31B4DD-77B6-473C-BD64-58A88552F571}" type="parTrans" cxnId="{AAC6002D-412B-461C-820A-F880B237DB06}">
      <dgm:prSet/>
      <dgm:spPr/>
      <dgm:t>
        <a:bodyPr/>
        <a:lstStyle/>
        <a:p>
          <a:endParaRPr lang="en-US"/>
        </a:p>
      </dgm:t>
    </dgm:pt>
    <dgm:pt modelId="{41029D29-B07E-4815-BF7E-EBBD2EA860E0}" type="sibTrans" cxnId="{AAC6002D-412B-461C-820A-F880B237DB06}">
      <dgm:prSet/>
      <dgm:spPr/>
      <dgm:t>
        <a:bodyPr/>
        <a:lstStyle/>
        <a:p>
          <a:endParaRPr lang="en-US"/>
        </a:p>
      </dgm:t>
    </dgm:pt>
    <dgm:pt modelId="{54265B37-6FF6-454B-AE03-A8E482E97FB6}">
      <dgm:prSet/>
      <dgm:spPr/>
      <dgm:t>
        <a:bodyPr/>
        <a:lstStyle/>
        <a:p>
          <a:r>
            <a:rPr lang="en-US"/>
            <a:t>Lighted fields should be a priority as fields are multiple purpose</a:t>
          </a:r>
        </a:p>
      </dgm:t>
    </dgm:pt>
    <dgm:pt modelId="{476BC7B3-8C9B-4AD8-BB17-BD7E2886D71F}" type="parTrans" cxnId="{316EC301-2D17-41C3-ADF0-E9134DAAE749}">
      <dgm:prSet/>
      <dgm:spPr/>
      <dgm:t>
        <a:bodyPr/>
        <a:lstStyle/>
        <a:p>
          <a:endParaRPr lang="en-US"/>
        </a:p>
      </dgm:t>
    </dgm:pt>
    <dgm:pt modelId="{BECFB10F-E339-474A-9F7A-3E685CDE2EE7}" type="sibTrans" cxnId="{316EC301-2D17-41C3-ADF0-E9134DAAE749}">
      <dgm:prSet/>
      <dgm:spPr/>
      <dgm:t>
        <a:bodyPr/>
        <a:lstStyle/>
        <a:p>
          <a:endParaRPr lang="en-US"/>
        </a:p>
      </dgm:t>
    </dgm:pt>
    <dgm:pt modelId="{67BE6DFD-5C1E-42AE-BB02-7A7B7EA2C157}" type="pres">
      <dgm:prSet presAssocID="{19557C97-B914-4CBB-96E0-F22E98D852B6}" presName="linear" presStyleCnt="0">
        <dgm:presLayoutVars>
          <dgm:dir/>
          <dgm:animLvl val="lvl"/>
          <dgm:resizeHandles val="exact"/>
        </dgm:presLayoutVars>
      </dgm:prSet>
      <dgm:spPr/>
    </dgm:pt>
    <dgm:pt modelId="{ACF42A3F-1F69-49A4-A61F-2BC8801EE1D7}" type="pres">
      <dgm:prSet presAssocID="{F9B9C68F-CDA2-4401-A7D4-343427F2BBA8}" presName="parentLin" presStyleCnt="0"/>
      <dgm:spPr/>
    </dgm:pt>
    <dgm:pt modelId="{75D47FDC-594F-43B0-9683-291B9ECC1A01}" type="pres">
      <dgm:prSet presAssocID="{F9B9C68F-CDA2-4401-A7D4-343427F2BBA8}" presName="parentLeftMargin" presStyleLbl="node1" presStyleIdx="0" presStyleCnt="3"/>
      <dgm:spPr/>
    </dgm:pt>
    <dgm:pt modelId="{CDF9F891-6C2D-474D-B3D8-FCC35172558B}" type="pres">
      <dgm:prSet presAssocID="{F9B9C68F-CDA2-4401-A7D4-343427F2BBA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78E9406-DEE4-4D28-9F87-2B162EE2515F}" type="pres">
      <dgm:prSet presAssocID="{F9B9C68F-CDA2-4401-A7D4-343427F2BBA8}" presName="negativeSpace" presStyleCnt="0"/>
      <dgm:spPr/>
    </dgm:pt>
    <dgm:pt modelId="{141639F8-88D4-4AD2-BCD9-676B76494D47}" type="pres">
      <dgm:prSet presAssocID="{F9B9C68F-CDA2-4401-A7D4-343427F2BBA8}" presName="childText" presStyleLbl="conFgAcc1" presStyleIdx="0" presStyleCnt="3">
        <dgm:presLayoutVars>
          <dgm:bulletEnabled val="1"/>
        </dgm:presLayoutVars>
      </dgm:prSet>
      <dgm:spPr/>
    </dgm:pt>
    <dgm:pt modelId="{78939EEE-18A8-4EF1-B354-C8510EBBE9A1}" type="pres">
      <dgm:prSet presAssocID="{E6E09B3B-4EFF-40A4-95FA-9A14FDEF1EA6}" presName="spaceBetweenRectangles" presStyleCnt="0"/>
      <dgm:spPr/>
    </dgm:pt>
    <dgm:pt modelId="{532104CB-9C05-4B1A-ABE2-2932285930A5}" type="pres">
      <dgm:prSet presAssocID="{1771091A-AE25-45E5-85D8-1C48F133349D}" presName="parentLin" presStyleCnt="0"/>
      <dgm:spPr/>
    </dgm:pt>
    <dgm:pt modelId="{C14B7ADE-C5E7-4BA9-96B3-9A91BD6575B5}" type="pres">
      <dgm:prSet presAssocID="{1771091A-AE25-45E5-85D8-1C48F133349D}" presName="parentLeftMargin" presStyleLbl="node1" presStyleIdx="0" presStyleCnt="3"/>
      <dgm:spPr/>
    </dgm:pt>
    <dgm:pt modelId="{82FA491E-5868-4A53-B359-CAFB2DD0E8B3}" type="pres">
      <dgm:prSet presAssocID="{1771091A-AE25-45E5-85D8-1C48F133349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350F2F0-A812-4962-A896-484FAC97AF2F}" type="pres">
      <dgm:prSet presAssocID="{1771091A-AE25-45E5-85D8-1C48F133349D}" presName="negativeSpace" presStyleCnt="0"/>
      <dgm:spPr/>
    </dgm:pt>
    <dgm:pt modelId="{E84C276B-1415-4CB4-92DF-F70D8435F39C}" type="pres">
      <dgm:prSet presAssocID="{1771091A-AE25-45E5-85D8-1C48F133349D}" presName="childText" presStyleLbl="conFgAcc1" presStyleIdx="1" presStyleCnt="3">
        <dgm:presLayoutVars>
          <dgm:bulletEnabled val="1"/>
        </dgm:presLayoutVars>
      </dgm:prSet>
      <dgm:spPr/>
    </dgm:pt>
    <dgm:pt modelId="{0B769171-AB54-4342-99CB-D50BA983564F}" type="pres">
      <dgm:prSet presAssocID="{8F93455A-76DF-431D-A422-34B4784B834B}" presName="spaceBetweenRectangles" presStyleCnt="0"/>
      <dgm:spPr/>
    </dgm:pt>
    <dgm:pt modelId="{3CE315E7-996A-4B44-87CF-649062E6E618}" type="pres">
      <dgm:prSet presAssocID="{41059540-3362-4AFD-92E7-AE9455D50320}" presName="parentLin" presStyleCnt="0"/>
      <dgm:spPr/>
    </dgm:pt>
    <dgm:pt modelId="{3D99A53B-833E-4E2C-89D3-41D9ED70D2D7}" type="pres">
      <dgm:prSet presAssocID="{41059540-3362-4AFD-92E7-AE9455D50320}" presName="parentLeftMargin" presStyleLbl="node1" presStyleIdx="1" presStyleCnt="3"/>
      <dgm:spPr/>
    </dgm:pt>
    <dgm:pt modelId="{3725AB5E-27B6-42C3-A07F-7856E78CEDB8}" type="pres">
      <dgm:prSet presAssocID="{41059540-3362-4AFD-92E7-AE9455D5032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054DE41-7BB7-4996-BA15-1DFABE94D54A}" type="pres">
      <dgm:prSet presAssocID="{41059540-3362-4AFD-92E7-AE9455D50320}" presName="negativeSpace" presStyleCnt="0"/>
      <dgm:spPr/>
    </dgm:pt>
    <dgm:pt modelId="{993C302F-D7CE-41A3-8E8C-D5C7522970DC}" type="pres">
      <dgm:prSet presAssocID="{41059540-3362-4AFD-92E7-AE9455D5032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16EC301-2D17-41C3-ADF0-E9134DAAE749}" srcId="{41059540-3362-4AFD-92E7-AE9455D50320}" destId="{54265B37-6FF6-454B-AE03-A8E482E97FB6}" srcOrd="2" destOrd="0" parTransId="{476BC7B3-8C9B-4AD8-BB17-BD7E2886D71F}" sibTransId="{BECFB10F-E339-474A-9F7A-3E685CDE2EE7}"/>
    <dgm:cxn modelId="{01695409-2DC8-4A03-8C79-A17652E0A2E8}" type="presOf" srcId="{F9B9C68F-CDA2-4401-A7D4-343427F2BBA8}" destId="{CDF9F891-6C2D-474D-B3D8-FCC35172558B}" srcOrd="1" destOrd="0" presId="urn:microsoft.com/office/officeart/2005/8/layout/list1"/>
    <dgm:cxn modelId="{CDCBC90F-E4BF-49BE-8DD3-5C8E38240B94}" type="presOf" srcId="{35A43AA9-89EE-4A6F-9FE0-E9556E556CF2}" destId="{993C302F-D7CE-41A3-8E8C-D5C7522970DC}" srcOrd="0" destOrd="0" presId="urn:microsoft.com/office/officeart/2005/8/layout/list1"/>
    <dgm:cxn modelId="{1037C322-CFDA-4F24-9399-FC1EE47091EE}" type="presOf" srcId="{D49815A4-5AA7-47CF-BA79-6801BA38B745}" destId="{993C302F-D7CE-41A3-8E8C-D5C7522970DC}" srcOrd="0" destOrd="1" presId="urn:microsoft.com/office/officeart/2005/8/layout/list1"/>
    <dgm:cxn modelId="{AAC6002D-412B-461C-820A-F880B237DB06}" srcId="{41059540-3362-4AFD-92E7-AE9455D50320}" destId="{D49815A4-5AA7-47CF-BA79-6801BA38B745}" srcOrd="1" destOrd="0" parTransId="{BD31B4DD-77B6-473C-BD64-58A88552F571}" sibTransId="{41029D29-B07E-4815-BF7E-EBBD2EA860E0}"/>
    <dgm:cxn modelId="{2AC02C44-7A6D-4AA0-B53E-59E1704995A8}" srcId="{41059540-3362-4AFD-92E7-AE9455D50320}" destId="{35A43AA9-89EE-4A6F-9FE0-E9556E556CF2}" srcOrd="0" destOrd="0" parTransId="{00700F17-8443-4657-ABEA-C5DBB8D461FB}" sibTransId="{E4EF23DA-25AE-4FA8-8386-4EFA48FA0675}"/>
    <dgm:cxn modelId="{C26A0169-C3FC-42DA-A6FD-BA79B85C80C0}" type="presOf" srcId="{4558CDA4-2B99-44FD-AF0E-BD2AB9F3B98F}" destId="{E84C276B-1415-4CB4-92DF-F70D8435F39C}" srcOrd="0" destOrd="0" presId="urn:microsoft.com/office/officeart/2005/8/layout/list1"/>
    <dgm:cxn modelId="{40BE4D6D-73F1-48F4-BCDA-8852E3A1B980}" type="presOf" srcId="{F9B9C68F-CDA2-4401-A7D4-343427F2BBA8}" destId="{75D47FDC-594F-43B0-9683-291B9ECC1A01}" srcOrd="0" destOrd="0" presId="urn:microsoft.com/office/officeart/2005/8/layout/list1"/>
    <dgm:cxn modelId="{10803D77-E82D-497B-911B-766729DF802F}" srcId="{F9B9C68F-CDA2-4401-A7D4-343427F2BBA8}" destId="{9B722D33-E589-4548-A1E8-62300EF882AF}" srcOrd="0" destOrd="0" parTransId="{C2ABCD40-0073-4F00-A5ED-0C15279B7A8E}" sibTransId="{6381F34D-762A-41FE-B9DC-1C74FC60BF26}"/>
    <dgm:cxn modelId="{E595F284-2040-4795-836F-6F4AE290D6C1}" type="presOf" srcId="{19557C97-B914-4CBB-96E0-F22E98D852B6}" destId="{67BE6DFD-5C1E-42AE-BB02-7A7B7EA2C157}" srcOrd="0" destOrd="0" presId="urn:microsoft.com/office/officeart/2005/8/layout/list1"/>
    <dgm:cxn modelId="{04A07B85-865B-4209-B557-92BDC8F0E149}" type="presOf" srcId="{54265B37-6FF6-454B-AE03-A8E482E97FB6}" destId="{993C302F-D7CE-41A3-8E8C-D5C7522970DC}" srcOrd="0" destOrd="2" presId="urn:microsoft.com/office/officeart/2005/8/layout/list1"/>
    <dgm:cxn modelId="{85578287-AECD-4490-8BC9-7D66B11E4FF0}" type="presOf" srcId="{603F6F41-29EC-495C-B24D-7E5CD70E8AB9}" destId="{E84C276B-1415-4CB4-92DF-F70D8435F39C}" srcOrd="0" destOrd="1" presId="urn:microsoft.com/office/officeart/2005/8/layout/list1"/>
    <dgm:cxn modelId="{1662F491-367B-48EE-A132-98EDF0ABD248}" type="presOf" srcId="{41059540-3362-4AFD-92E7-AE9455D50320}" destId="{3D99A53B-833E-4E2C-89D3-41D9ED70D2D7}" srcOrd="0" destOrd="0" presId="urn:microsoft.com/office/officeart/2005/8/layout/list1"/>
    <dgm:cxn modelId="{99534197-1999-4893-8308-64756FD5662D}" srcId="{1771091A-AE25-45E5-85D8-1C48F133349D}" destId="{4558CDA4-2B99-44FD-AF0E-BD2AB9F3B98F}" srcOrd="0" destOrd="0" parTransId="{F0EEF779-62AA-4352-A266-8AAE326E969F}" sibTransId="{03C88FA2-7260-4135-B06A-15D4E65BE069}"/>
    <dgm:cxn modelId="{63997EB1-1BE3-48FB-B01B-7C808B6BC06E}" type="presOf" srcId="{1771091A-AE25-45E5-85D8-1C48F133349D}" destId="{C14B7ADE-C5E7-4BA9-96B3-9A91BD6575B5}" srcOrd="0" destOrd="0" presId="urn:microsoft.com/office/officeart/2005/8/layout/list1"/>
    <dgm:cxn modelId="{4CA31FB6-E75E-4B6D-BF52-A1E99C88685D}" srcId="{19557C97-B914-4CBB-96E0-F22E98D852B6}" destId="{F9B9C68F-CDA2-4401-A7D4-343427F2BBA8}" srcOrd="0" destOrd="0" parTransId="{C21CDCDB-351D-4AF0-B5D7-0389C7684B22}" sibTransId="{E6E09B3B-4EFF-40A4-95FA-9A14FDEF1EA6}"/>
    <dgm:cxn modelId="{6D88DAC6-BE78-4EE5-B208-C33A2833F7A1}" srcId="{1771091A-AE25-45E5-85D8-1C48F133349D}" destId="{603F6F41-29EC-495C-B24D-7E5CD70E8AB9}" srcOrd="1" destOrd="0" parTransId="{4FB990C1-3A24-4690-B0EF-1B60EEC1B2DA}" sibTransId="{9AFB03D0-79C3-41E7-AA63-19D04CC8D300}"/>
    <dgm:cxn modelId="{3AD281D8-DA06-4109-83BE-F805E816DCA9}" type="presOf" srcId="{1771091A-AE25-45E5-85D8-1C48F133349D}" destId="{82FA491E-5868-4A53-B359-CAFB2DD0E8B3}" srcOrd="1" destOrd="0" presId="urn:microsoft.com/office/officeart/2005/8/layout/list1"/>
    <dgm:cxn modelId="{E279B6D8-2411-4044-BB77-9016F548F878}" type="presOf" srcId="{9B722D33-E589-4548-A1E8-62300EF882AF}" destId="{141639F8-88D4-4AD2-BCD9-676B76494D47}" srcOrd="0" destOrd="0" presId="urn:microsoft.com/office/officeart/2005/8/layout/list1"/>
    <dgm:cxn modelId="{81D1BDE7-7545-434A-9CAD-272908E75F6E}" srcId="{19557C97-B914-4CBB-96E0-F22E98D852B6}" destId="{1771091A-AE25-45E5-85D8-1C48F133349D}" srcOrd="1" destOrd="0" parTransId="{3056FE9A-C648-4EDB-B9F8-8C08A919E3C5}" sibTransId="{8F93455A-76DF-431D-A422-34B4784B834B}"/>
    <dgm:cxn modelId="{B18FE9E9-3CC5-4032-9065-B1615C33F2A9}" type="presOf" srcId="{41059540-3362-4AFD-92E7-AE9455D50320}" destId="{3725AB5E-27B6-42C3-A07F-7856E78CEDB8}" srcOrd="1" destOrd="0" presId="urn:microsoft.com/office/officeart/2005/8/layout/list1"/>
    <dgm:cxn modelId="{7E1E03FC-ABF3-43C9-9E6F-2F1EF655C5CA}" srcId="{19557C97-B914-4CBB-96E0-F22E98D852B6}" destId="{41059540-3362-4AFD-92E7-AE9455D50320}" srcOrd="2" destOrd="0" parTransId="{FCB17923-30EE-496F-AFB4-FCE44124EAAF}" sibTransId="{DFFBC496-1D75-430F-AC3D-623E06A267C9}"/>
    <dgm:cxn modelId="{47572246-4FCE-428B-B5E8-2545D721C9A8}" type="presParOf" srcId="{67BE6DFD-5C1E-42AE-BB02-7A7B7EA2C157}" destId="{ACF42A3F-1F69-49A4-A61F-2BC8801EE1D7}" srcOrd="0" destOrd="0" presId="urn:microsoft.com/office/officeart/2005/8/layout/list1"/>
    <dgm:cxn modelId="{9E71FDCA-33A2-4EB3-A1CC-6868CD4C0EB1}" type="presParOf" srcId="{ACF42A3F-1F69-49A4-A61F-2BC8801EE1D7}" destId="{75D47FDC-594F-43B0-9683-291B9ECC1A01}" srcOrd="0" destOrd="0" presId="urn:microsoft.com/office/officeart/2005/8/layout/list1"/>
    <dgm:cxn modelId="{DDFA2221-8AE1-49F7-BF71-C0EC7AD216A5}" type="presParOf" srcId="{ACF42A3F-1F69-49A4-A61F-2BC8801EE1D7}" destId="{CDF9F891-6C2D-474D-B3D8-FCC35172558B}" srcOrd="1" destOrd="0" presId="urn:microsoft.com/office/officeart/2005/8/layout/list1"/>
    <dgm:cxn modelId="{DC6B0F72-9F26-4368-A825-6C8A9A659843}" type="presParOf" srcId="{67BE6DFD-5C1E-42AE-BB02-7A7B7EA2C157}" destId="{678E9406-DEE4-4D28-9F87-2B162EE2515F}" srcOrd="1" destOrd="0" presId="urn:microsoft.com/office/officeart/2005/8/layout/list1"/>
    <dgm:cxn modelId="{7B3452EC-8B9B-4905-8194-B47EC863F191}" type="presParOf" srcId="{67BE6DFD-5C1E-42AE-BB02-7A7B7EA2C157}" destId="{141639F8-88D4-4AD2-BCD9-676B76494D47}" srcOrd="2" destOrd="0" presId="urn:microsoft.com/office/officeart/2005/8/layout/list1"/>
    <dgm:cxn modelId="{EDCD60F6-5491-4001-AB2A-B3EA7B11ECCD}" type="presParOf" srcId="{67BE6DFD-5C1E-42AE-BB02-7A7B7EA2C157}" destId="{78939EEE-18A8-4EF1-B354-C8510EBBE9A1}" srcOrd="3" destOrd="0" presId="urn:microsoft.com/office/officeart/2005/8/layout/list1"/>
    <dgm:cxn modelId="{025AADF1-DCE9-4D46-B344-6B7F9222BE13}" type="presParOf" srcId="{67BE6DFD-5C1E-42AE-BB02-7A7B7EA2C157}" destId="{532104CB-9C05-4B1A-ABE2-2932285930A5}" srcOrd="4" destOrd="0" presId="urn:microsoft.com/office/officeart/2005/8/layout/list1"/>
    <dgm:cxn modelId="{729ADD28-9AD6-4BA9-BF5C-63CE74FC166E}" type="presParOf" srcId="{532104CB-9C05-4B1A-ABE2-2932285930A5}" destId="{C14B7ADE-C5E7-4BA9-96B3-9A91BD6575B5}" srcOrd="0" destOrd="0" presId="urn:microsoft.com/office/officeart/2005/8/layout/list1"/>
    <dgm:cxn modelId="{A85551D8-0051-4189-91C1-5535B4F45F15}" type="presParOf" srcId="{532104CB-9C05-4B1A-ABE2-2932285930A5}" destId="{82FA491E-5868-4A53-B359-CAFB2DD0E8B3}" srcOrd="1" destOrd="0" presId="urn:microsoft.com/office/officeart/2005/8/layout/list1"/>
    <dgm:cxn modelId="{39CADDCA-2CC6-41EF-97F6-070D1BFE957D}" type="presParOf" srcId="{67BE6DFD-5C1E-42AE-BB02-7A7B7EA2C157}" destId="{9350F2F0-A812-4962-A896-484FAC97AF2F}" srcOrd="5" destOrd="0" presId="urn:microsoft.com/office/officeart/2005/8/layout/list1"/>
    <dgm:cxn modelId="{32EE777B-1385-43BC-871B-577A204CC867}" type="presParOf" srcId="{67BE6DFD-5C1E-42AE-BB02-7A7B7EA2C157}" destId="{E84C276B-1415-4CB4-92DF-F70D8435F39C}" srcOrd="6" destOrd="0" presId="urn:microsoft.com/office/officeart/2005/8/layout/list1"/>
    <dgm:cxn modelId="{71FE62DF-53EF-4331-935C-AE42DDE154DD}" type="presParOf" srcId="{67BE6DFD-5C1E-42AE-BB02-7A7B7EA2C157}" destId="{0B769171-AB54-4342-99CB-D50BA983564F}" srcOrd="7" destOrd="0" presId="urn:microsoft.com/office/officeart/2005/8/layout/list1"/>
    <dgm:cxn modelId="{5A507601-8715-4374-8E5E-753ADC1580A0}" type="presParOf" srcId="{67BE6DFD-5C1E-42AE-BB02-7A7B7EA2C157}" destId="{3CE315E7-996A-4B44-87CF-649062E6E618}" srcOrd="8" destOrd="0" presId="urn:microsoft.com/office/officeart/2005/8/layout/list1"/>
    <dgm:cxn modelId="{DE10550C-5615-4EE9-ADB6-54A08F6D56EB}" type="presParOf" srcId="{3CE315E7-996A-4B44-87CF-649062E6E618}" destId="{3D99A53B-833E-4E2C-89D3-41D9ED70D2D7}" srcOrd="0" destOrd="0" presId="urn:microsoft.com/office/officeart/2005/8/layout/list1"/>
    <dgm:cxn modelId="{D4349195-AE99-46BD-9EA2-496E5C69072B}" type="presParOf" srcId="{3CE315E7-996A-4B44-87CF-649062E6E618}" destId="{3725AB5E-27B6-42C3-A07F-7856E78CEDB8}" srcOrd="1" destOrd="0" presId="urn:microsoft.com/office/officeart/2005/8/layout/list1"/>
    <dgm:cxn modelId="{B1969ECC-9C83-4D01-9446-C14CDB056A05}" type="presParOf" srcId="{67BE6DFD-5C1E-42AE-BB02-7A7B7EA2C157}" destId="{F054DE41-7BB7-4996-BA15-1DFABE94D54A}" srcOrd="9" destOrd="0" presId="urn:microsoft.com/office/officeart/2005/8/layout/list1"/>
    <dgm:cxn modelId="{158C3F45-EA94-4E90-8DD7-A09B3BA7C61F}" type="presParOf" srcId="{67BE6DFD-5C1E-42AE-BB02-7A7B7EA2C157}" destId="{993C302F-D7CE-41A3-8E8C-D5C7522970D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D83F7D2-8EF1-4712-BF4B-B06ADF5D5A6F}" type="doc">
      <dgm:prSet loTypeId="urn:microsoft.com/office/officeart/2016/7/layout/BasicLinearProcessNumbered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061B351-7C13-438C-9B21-32FA43D19447}">
      <dgm:prSet/>
      <dgm:spPr/>
      <dgm:t>
        <a:bodyPr/>
        <a:lstStyle/>
        <a:p>
          <a:r>
            <a:rPr lang="en-US"/>
            <a:t>Alternative Recreation</a:t>
          </a:r>
        </a:p>
      </dgm:t>
    </dgm:pt>
    <dgm:pt modelId="{71172DA7-8438-4CF1-9524-6FD40B236960}" type="parTrans" cxnId="{080D288C-2CC0-47C4-A7FB-C0194C777974}">
      <dgm:prSet/>
      <dgm:spPr/>
      <dgm:t>
        <a:bodyPr/>
        <a:lstStyle/>
        <a:p>
          <a:endParaRPr lang="en-US"/>
        </a:p>
      </dgm:t>
    </dgm:pt>
    <dgm:pt modelId="{424FCBA5-291D-431C-ABD7-A1455B65787B}" type="sibTrans" cxnId="{080D288C-2CC0-47C4-A7FB-C0194C777974}">
      <dgm:prSet phldrT="1" phldr="0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F0E02E5A-D587-468B-B685-EC8923C7005D}">
      <dgm:prSet/>
      <dgm:spPr/>
      <dgm:t>
        <a:bodyPr/>
        <a:lstStyle/>
        <a:p>
          <a:r>
            <a:rPr lang="en-US"/>
            <a:t>Slow-pitch softball</a:t>
          </a:r>
        </a:p>
      </dgm:t>
    </dgm:pt>
    <dgm:pt modelId="{892264C6-D0ED-47A2-A3B2-6147D8CDAE7F}" type="parTrans" cxnId="{33728392-4731-4C07-BCA6-D7934AB6A976}">
      <dgm:prSet/>
      <dgm:spPr/>
      <dgm:t>
        <a:bodyPr/>
        <a:lstStyle/>
        <a:p>
          <a:endParaRPr lang="en-US"/>
        </a:p>
      </dgm:t>
    </dgm:pt>
    <dgm:pt modelId="{6CEDA62E-A66C-4069-A745-F73837B6163D}" type="sibTrans" cxnId="{33728392-4731-4C07-BCA6-D7934AB6A976}">
      <dgm:prSet/>
      <dgm:spPr/>
      <dgm:t>
        <a:bodyPr/>
        <a:lstStyle/>
        <a:p>
          <a:endParaRPr lang="en-US"/>
        </a:p>
      </dgm:t>
    </dgm:pt>
    <dgm:pt modelId="{CE1247D2-0DDE-4949-8FB9-7836194FD4C6}">
      <dgm:prSet/>
      <dgm:spPr/>
      <dgm:t>
        <a:bodyPr/>
        <a:lstStyle/>
        <a:p>
          <a:r>
            <a:rPr lang="en-US"/>
            <a:t>Disc Golf</a:t>
          </a:r>
        </a:p>
      </dgm:t>
    </dgm:pt>
    <dgm:pt modelId="{0B7D5A81-52F1-4D76-B6CF-1D05E4E6E807}" type="parTrans" cxnId="{C3BBF1F8-2A65-4196-9ED5-AD2CE3A502A4}">
      <dgm:prSet/>
      <dgm:spPr/>
      <dgm:t>
        <a:bodyPr/>
        <a:lstStyle/>
        <a:p>
          <a:endParaRPr lang="en-US"/>
        </a:p>
      </dgm:t>
    </dgm:pt>
    <dgm:pt modelId="{91641C8C-6166-41E1-89D7-E0937B1D3E08}" type="sibTrans" cxnId="{C3BBF1F8-2A65-4196-9ED5-AD2CE3A502A4}">
      <dgm:prSet/>
      <dgm:spPr/>
      <dgm:t>
        <a:bodyPr/>
        <a:lstStyle/>
        <a:p>
          <a:endParaRPr lang="en-US"/>
        </a:p>
      </dgm:t>
    </dgm:pt>
    <dgm:pt modelId="{75D4714A-37B2-43F6-8894-457B30F7786C}">
      <dgm:prSet/>
      <dgm:spPr/>
      <dgm:t>
        <a:bodyPr/>
        <a:lstStyle/>
        <a:p>
          <a:r>
            <a:rPr lang="en-US"/>
            <a:t>Kickball</a:t>
          </a:r>
        </a:p>
      </dgm:t>
    </dgm:pt>
    <dgm:pt modelId="{B823A0D3-3AA8-4F8D-827E-BE8C7A065B50}" type="parTrans" cxnId="{BFC10347-6F90-459C-8A8C-09F072AFD7F1}">
      <dgm:prSet/>
      <dgm:spPr/>
      <dgm:t>
        <a:bodyPr/>
        <a:lstStyle/>
        <a:p>
          <a:endParaRPr lang="en-US"/>
        </a:p>
      </dgm:t>
    </dgm:pt>
    <dgm:pt modelId="{EF14949D-725E-42B3-A1A3-206B5E067672}" type="sibTrans" cxnId="{BFC10347-6F90-459C-8A8C-09F072AFD7F1}">
      <dgm:prSet/>
      <dgm:spPr/>
      <dgm:t>
        <a:bodyPr/>
        <a:lstStyle/>
        <a:p>
          <a:endParaRPr lang="en-US"/>
        </a:p>
      </dgm:t>
    </dgm:pt>
    <dgm:pt modelId="{91B566BD-417D-4BC4-B4D5-05E5918F2490}">
      <dgm:prSet/>
      <dgm:spPr/>
      <dgm:t>
        <a:bodyPr/>
        <a:lstStyle/>
        <a:p>
          <a:r>
            <a:rPr lang="en-US"/>
            <a:t>Fishing</a:t>
          </a:r>
        </a:p>
      </dgm:t>
    </dgm:pt>
    <dgm:pt modelId="{680FA75F-DAAB-4DC9-B51C-62DDB2A722BA}" type="parTrans" cxnId="{AF098930-0982-4841-96A6-69FBA104A39B}">
      <dgm:prSet/>
      <dgm:spPr/>
      <dgm:t>
        <a:bodyPr/>
        <a:lstStyle/>
        <a:p>
          <a:endParaRPr lang="en-US"/>
        </a:p>
      </dgm:t>
    </dgm:pt>
    <dgm:pt modelId="{8D0FAAC7-81B9-4F5F-A14A-C3821C96A402}" type="sibTrans" cxnId="{AF098930-0982-4841-96A6-69FBA104A39B}">
      <dgm:prSet/>
      <dgm:spPr/>
      <dgm:t>
        <a:bodyPr/>
        <a:lstStyle/>
        <a:p>
          <a:endParaRPr lang="en-US"/>
        </a:p>
      </dgm:t>
    </dgm:pt>
    <dgm:pt modelId="{B763AB17-E776-4DF9-8CC8-4F72AE904FF4}">
      <dgm:prSet/>
      <dgm:spPr/>
      <dgm:t>
        <a:bodyPr/>
        <a:lstStyle/>
        <a:p>
          <a:r>
            <a:rPr lang="en-US"/>
            <a:t>Partnerships with Arts Organizations to provide monthly arts and crafts classes</a:t>
          </a:r>
        </a:p>
      </dgm:t>
    </dgm:pt>
    <dgm:pt modelId="{37C4266C-C5B1-47CC-A595-1AC3FA12AAB8}" type="parTrans" cxnId="{2A7A1B92-B9B9-4D12-AAC9-52F8B5597830}">
      <dgm:prSet/>
      <dgm:spPr/>
      <dgm:t>
        <a:bodyPr/>
        <a:lstStyle/>
        <a:p>
          <a:endParaRPr lang="en-US"/>
        </a:p>
      </dgm:t>
    </dgm:pt>
    <dgm:pt modelId="{C0AF9E9F-3741-41E9-A880-ABBC91EC9287}" type="sibTrans" cxnId="{2A7A1B92-B9B9-4D12-AAC9-52F8B5597830}">
      <dgm:prSet phldrT="2" phldr="0"/>
      <dgm:spPr/>
      <dgm:t>
        <a:bodyPr/>
        <a:lstStyle/>
        <a:p>
          <a:r>
            <a:rPr lang="en-US"/>
            <a:t>2</a:t>
          </a:r>
          <a:endParaRPr lang="en-US" dirty="0"/>
        </a:p>
      </dgm:t>
    </dgm:pt>
    <dgm:pt modelId="{54C77DA9-6DEB-4F4E-8C85-2AE06E6C2FA3}">
      <dgm:prSet/>
      <dgm:spPr/>
      <dgm:t>
        <a:bodyPr/>
        <a:lstStyle/>
        <a:p>
          <a:r>
            <a:rPr lang="en-US" dirty="0"/>
            <a:t>After School Programs and Summer Camps</a:t>
          </a:r>
        </a:p>
      </dgm:t>
    </dgm:pt>
    <dgm:pt modelId="{4C160AF2-5CE0-40B4-BDFC-033FB2A41BF9}" type="parTrans" cxnId="{A9F3ABF1-CFF9-4254-BB5A-BA8AF4F580AD}">
      <dgm:prSet/>
      <dgm:spPr/>
      <dgm:t>
        <a:bodyPr/>
        <a:lstStyle/>
        <a:p>
          <a:endParaRPr lang="en-US"/>
        </a:p>
      </dgm:t>
    </dgm:pt>
    <dgm:pt modelId="{C3615583-E177-42C7-B453-AA24CB1E4533}" type="sibTrans" cxnId="{A9F3ABF1-CFF9-4254-BB5A-BA8AF4F580AD}">
      <dgm:prSet phldrT="3" phldr="0"/>
      <dgm:spPr/>
      <dgm:t>
        <a:bodyPr/>
        <a:lstStyle/>
        <a:p>
          <a:r>
            <a:rPr lang="en-US" dirty="0"/>
            <a:t>3</a:t>
          </a:r>
        </a:p>
      </dgm:t>
    </dgm:pt>
    <dgm:pt modelId="{C52D6B03-00DF-49EF-A535-ED00EF337DC6}" type="pres">
      <dgm:prSet presAssocID="{1D83F7D2-8EF1-4712-BF4B-B06ADF5D5A6F}" presName="Name0" presStyleCnt="0">
        <dgm:presLayoutVars>
          <dgm:animLvl val="lvl"/>
          <dgm:resizeHandles val="exact"/>
        </dgm:presLayoutVars>
      </dgm:prSet>
      <dgm:spPr/>
    </dgm:pt>
    <dgm:pt modelId="{11C9ED2F-989B-4E96-A958-A050502F9583}" type="pres">
      <dgm:prSet presAssocID="{B061B351-7C13-438C-9B21-32FA43D19447}" presName="compositeNode" presStyleCnt="0">
        <dgm:presLayoutVars>
          <dgm:bulletEnabled val="1"/>
        </dgm:presLayoutVars>
      </dgm:prSet>
      <dgm:spPr/>
    </dgm:pt>
    <dgm:pt modelId="{C3D5FDCD-FC5D-495E-8DEA-829AB1F9074B}" type="pres">
      <dgm:prSet presAssocID="{B061B351-7C13-438C-9B21-32FA43D19447}" presName="bgRect" presStyleLbl="bgAccFollowNode1" presStyleIdx="0" presStyleCnt="3"/>
      <dgm:spPr/>
    </dgm:pt>
    <dgm:pt modelId="{F73F6AA7-7D4E-49E2-9719-C2A0B7BE40BE}" type="pres">
      <dgm:prSet presAssocID="{424FCBA5-291D-431C-ABD7-A1455B65787B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2E480AD9-B9FF-4404-BAEA-4998706EDF77}" type="pres">
      <dgm:prSet presAssocID="{B061B351-7C13-438C-9B21-32FA43D19447}" presName="bottomLine" presStyleLbl="alignNode1" presStyleIdx="1" presStyleCnt="6">
        <dgm:presLayoutVars/>
      </dgm:prSet>
      <dgm:spPr/>
    </dgm:pt>
    <dgm:pt modelId="{602B0089-4292-491A-B5ED-D9C089DFDCAC}" type="pres">
      <dgm:prSet presAssocID="{B061B351-7C13-438C-9B21-32FA43D19447}" presName="nodeText" presStyleLbl="bgAccFollowNode1" presStyleIdx="0" presStyleCnt="3">
        <dgm:presLayoutVars>
          <dgm:bulletEnabled val="1"/>
        </dgm:presLayoutVars>
      </dgm:prSet>
      <dgm:spPr/>
    </dgm:pt>
    <dgm:pt modelId="{403C06D4-6B17-4D26-8646-53788E08E489}" type="pres">
      <dgm:prSet presAssocID="{424FCBA5-291D-431C-ABD7-A1455B65787B}" presName="sibTrans" presStyleCnt="0"/>
      <dgm:spPr/>
    </dgm:pt>
    <dgm:pt modelId="{38881F28-1ED5-4CBB-8D78-BF46B3C36B56}" type="pres">
      <dgm:prSet presAssocID="{B763AB17-E776-4DF9-8CC8-4F72AE904FF4}" presName="compositeNode" presStyleCnt="0">
        <dgm:presLayoutVars>
          <dgm:bulletEnabled val="1"/>
        </dgm:presLayoutVars>
      </dgm:prSet>
      <dgm:spPr/>
    </dgm:pt>
    <dgm:pt modelId="{D878152B-DF02-4501-8EAC-126016E8996D}" type="pres">
      <dgm:prSet presAssocID="{B763AB17-E776-4DF9-8CC8-4F72AE904FF4}" presName="bgRect" presStyleLbl="bgAccFollowNode1" presStyleIdx="1" presStyleCnt="3"/>
      <dgm:spPr/>
    </dgm:pt>
    <dgm:pt modelId="{36FA0CC2-70A8-4B4E-A179-10E3653FE291}" type="pres">
      <dgm:prSet presAssocID="{C0AF9E9F-3741-41E9-A880-ABBC91EC9287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E87FD310-5557-4EF9-92A3-B3DFB8F8336B}" type="pres">
      <dgm:prSet presAssocID="{B763AB17-E776-4DF9-8CC8-4F72AE904FF4}" presName="bottomLine" presStyleLbl="alignNode1" presStyleIdx="3" presStyleCnt="6">
        <dgm:presLayoutVars/>
      </dgm:prSet>
      <dgm:spPr/>
    </dgm:pt>
    <dgm:pt modelId="{682F18E3-7773-4D3E-B018-AAD69761DC2F}" type="pres">
      <dgm:prSet presAssocID="{B763AB17-E776-4DF9-8CC8-4F72AE904FF4}" presName="nodeText" presStyleLbl="bgAccFollowNode1" presStyleIdx="1" presStyleCnt="3">
        <dgm:presLayoutVars>
          <dgm:bulletEnabled val="1"/>
        </dgm:presLayoutVars>
      </dgm:prSet>
      <dgm:spPr/>
    </dgm:pt>
    <dgm:pt modelId="{620D59A4-9994-4DD4-888F-6BD06216961C}" type="pres">
      <dgm:prSet presAssocID="{C0AF9E9F-3741-41E9-A880-ABBC91EC9287}" presName="sibTrans" presStyleCnt="0"/>
      <dgm:spPr/>
    </dgm:pt>
    <dgm:pt modelId="{AD4293F9-3CBD-4EFC-9D57-B2DA1397259D}" type="pres">
      <dgm:prSet presAssocID="{54C77DA9-6DEB-4F4E-8C85-2AE06E6C2FA3}" presName="compositeNode" presStyleCnt="0">
        <dgm:presLayoutVars>
          <dgm:bulletEnabled val="1"/>
        </dgm:presLayoutVars>
      </dgm:prSet>
      <dgm:spPr/>
    </dgm:pt>
    <dgm:pt modelId="{7DAE5383-3D67-4B7D-95A2-1455182DB41E}" type="pres">
      <dgm:prSet presAssocID="{54C77DA9-6DEB-4F4E-8C85-2AE06E6C2FA3}" presName="bgRect" presStyleLbl="bgAccFollowNode1" presStyleIdx="2" presStyleCnt="3"/>
      <dgm:spPr/>
    </dgm:pt>
    <dgm:pt modelId="{32EEDCEA-FEF5-4F47-B341-2DBA50C7AD3D}" type="pres">
      <dgm:prSet presAssocID="{C3615583-E177-42C7-B453-AA24CB1E4533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A2C6AAF5-2899-4203-89B5-0C373E8C97EE}" type="pres">
      <dgm:prSet presAssocID="{54C77DA9-6DEB-4F4E-8C85-2AE06E6C2FA3}" presName="bottomLine" presStyleLbl="alignNode1" presStyleIdx="5" presStyleCnt="6">
        <dgm:presLayoutVars/>
      </dgm:prSet>
      <dgm:spPr/>
    </dgm:pt>
    <dgm:pt modelId="{1E22B574-0BC7-458F-83AA-BA39AA7827AE}" type="pres">
      <dgm:prSet presAssocID="{54C77DA9-6DEB-4F4E-8C85-2AE06E6C2FA3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3E11481C-1C99-4DB2-9801-0A350971C4CF}" type="presOf" srcId="{F0E02E5A-D587-468B-B685-EC8923C7005D}" destId="{602B0089-4292-491A-B5ED-D9C089DFDCAC}" srcOrd="0" destOrd="1" presId="urn:microsoft.com/office/officeart/2016/7/layout/BasicLinearProcessNumbered"/>
    <dgm:cxn modelId="{AF098930-0982-4841-96A6-69FBA104A39B}" srcId="{B061B351-7C13-438C-9B21-32FA43D19447}" destId="{91B566BD-417D-4BC4-B4D5-05E5918F2490}" srcOrd="3" destOrd="0" parTransId="{680FA75F-DAAB-4DC9-B51C-62DDB2A722BA}" sibTransId="{8D0FAAC7-81B9-4F5F-A14A-C3821C96A402}"/>
    <dgm:cxn modelId="{05ADD161-A023-4724-883F-419B183C27CC}" type="presOf" srcId="{54C77DA9-6DEB-4F4E-8C85-2AE06E6C2FA3}" destId="{7DAE5383-3D67-4B7D-95A2-1455182DB41E}" srcOrd="0" destOrd="0" presId="urn:microsoft.com/office/officeart/2016/7/layout/BasicLinearProcessNumbered"/>
    <dgm:cxn modelId="{14644664-7A91-4788-84B9-25D784A4519A}" type="presOf" srcId="{424FCBA5-291D-431C-ABD7-A1455B65787B}" destId="{F73F6AA7-7D4E-49E2-9719-C2A0B7BE40BE}" srcOrd="0" destOrd="0" presId="urn:microsoft.com/office/officeart/2016/7/layout/BasicLinearProcessNumbered"/>
    <dgm:cxn modelId="{BFC10347-6F90-459C-8A8C-09F072AFD7F1}" srcId="{B061B351-7C13-438C-9B21-32FA43D19447}" destId="{75D4714A-37B2-43F6-8894-457B30F7786C}" srcOrd="2" destOrd="0" parTransId="{B823A0D3-3AA8-4F8D-827E-BE8C7A065B50}" sibTransId="{EF14949D-725E-42B3-A1A3-206B5E067672}"/>
    <dgm:cxn modelId="{4CBFAC68-58CC-4AB1-A0DF-0A16BD2AC951}" type="presOf" srcId="{B763AB17-E776-4DF9-8CC8-4F72AE904FF4}" destId="{D878152B-DF02-4501-8EAC-126016E8996D}" srcOrd="0" destOrd="0" presId="urn:microsoft.com/office/officeart/2016/7/layout/BasicLinearProcessNumbered"/>
    <dgm:cxn modelId="{A48F8577-6A14-4859-94E5-C18501EB0BED}" type="presOf" srcId="{1D83F7D2-8EF1-4712-BF4B-B06ADF5D5A6F}" destId="{C52D6B03-00DF-49EF-A535-ED00EF337DC6}" srcOrd="0" destOrd="0" presId="urn:microsoft.com/office/officeart/2016/7/layout/BasicLinearProcessNumbered"/>
    <dgm:cxn modelId="{080D288C-2CC0-47C4-A7FB-C0194C777974}" srcId="{1D83F7D2-8EF1-4712-BF4B-B06ADF5D5A6F}" destId="{B061B351-7C13-438C-9B21-32FA43D19447}" srcOrd="0" destOrd="0" parTransId="{71172DA7-8438-4CF1-9524-6FD40B236960}" sibTransId="{424FCBA5-291D-431C-ABD7-A1455B65787B}"/>
    <dgm:cxn modelId="{2A7A1B92-B9B9-4D12-AAC9-52F8B5597830}" srcId="{1D83F7D2-8EF1-4712-BF4B-B06ADF5D5A6F}" destId="{B763AB17-E776-4DF9-8CC8-4F72AE904FF4}" srcOrd="1" destOrd="0" parTransId="{37C4266C-C5B1-47CC-A595-1AC3FA12AAB8}" sibTransId="{C0AF9E9F-3741-41E9-A880-ABBC91EC9287}"/>
    <dgm:cxn modelId="{33728392-4731-4C07-BCA6-D7934AB6A976}" srcId="{B061B351-7C13-438C-9B21-32FA43D19447}" destId="{F0E02E5A-D587-468B-B685-EC8923C7005D}" srcOrd="0" destOrd="0" parTransId="{892264C6-D0ED-47A2-A3B2-6147D8CDAE7F}" sibTransId="{6CEDA62E-A66C-4069-A745-F73837B6163D}"/>
    <dgm:cxn modelId="{3084C4A0-23B4-4256-A7A9-0D707F681365}" type="presOf" srcId="{75D4714A-37B2-43F6-8894-457B30F7786C}" destId="{602B0089-4292-491A-B5ED-D9C089DFDCAC}" srcOrd="0" destOrd="3" presId="urn:microsoft.com/office/officeart/2016/7/layout/BasicLinearProcessNumbered"/>
    <dgm:cxn modelId="{87D3BBA1-695F-44CE-B5CD-9D49E7934B0E}" type="presOf" srcId="{CE1247D2-0DDE-4949-8FB9-7836194FD4C6}" destId="{602B0089-4292-491A-B5ED-D9C089DFDCAC}" srcOrd="0" destOrd="2" presId="urn:microsoft.com/office/officeart/2016/7/layout/BasicLinearProcessNumbered"/>
    <dgm:cxn modelId="{84FDDFB3-549C-4B3C-939A-019BBE68DF9D}" type="presOf" srcId="{54C77DA9-6DEB-4F4E-8C85-2AE06E6C2FA3}" destId="{1E22B574-0BC7-458F-83AA-BA39AA7827AE}" srcOrd="1" destOrd="0" presId="urn:microsoft.com/office/officeart/2016/7/layout/BasicLinearProcessNumbered"/>
    <dgm:cxn modelId="{DE4B6BB9-2300-4079-8866-FC989ADEF104}" type="presOf" srcId="{B061B351-7C13-438C-9B21-32FA43D19447}" destId="{C3D5FDCD-FC5D-495E-8DEA-829AB1F9074B}" srcOrd="0" destOrd="0" presId="urn:microsoft.com/office/officeart/2016/7/layout/BasicLinearProcessNumbered"/>
    <dgm:cxn modelId="{4B69DBC3-1C01-4B62-A337-382B9AC780BE}" type="presOf" srcId="{B763AB17-E776-4DF9-8CC8-4F72AE904FF4}" destId="{682F18E3-7773-4D3E-B018-AAD69761DC2F}" srcOrd="1" destOrd="0" presId="urn:microsoft.com/office/officeart/2016/7/layout/BasicLinearProcessNumbered"/>
    <dgm:cxn modelId="{498B0EDF-A915-4A5F-97A9-E4DB69FCEBA7}" type="presOf" srcId="{C3615583-E177-42C7-B453-AA24CB1E4533}" destId="{32EEDCEA-FEF5-4F47-B341-2DBA50C7AD3D}" srcOrd="0" destOrd="0" presId="urn:microsoft.com/office/officeart/2016/7/layout/BasicLinearProcessNumbered"/>
    <dgm:cxn modelId="{15CDA2E1-7333-4423-BE6D-540C7796415D}" type="presOf" srcId="{C0AF9E9F-3741-41E9-A880-ABBC91EC9287}" destId="{36FA0CC2-70A8-4B4E-A179-10E3653FE291}" srcOrd="0" destOrd="0" presId="urn:microsoft.com/office/officeart/2016/7/layout/BasicLinearProcessNumbered"/>
    <dgm:cxn modelId="{660C3BE4-EE7D-457E-9321-87244164C951}" type="presOf" srcId="{91B566BD-417D-4BC4-B4D5-05E5918F2490}" destId="{602B0089-4292-491A-B5ED-D9C089DFDCAC}" srcOrd="0" destOrd="4" presId="urn:microsoft.com/office/officeart/2016/7/layout/BasicLinearProcessNumbered"/>
    <dgm:cxn modelId="{A9F3ABF1-CFF9-4254-BB5A-BA8AF4F580AD}" srcId="{1D83F7D2-8EF1-4712-BF4B-B06ADF5D5A6F}" destId="{54C77DA9-6DEB-4F4E-8C85-2AE06E6C2FA3}" srcOrd="2" destOrd="0" parTransId="{4C160AF2-5CE0-40B4-BDFC-033FB2A41BF9}" sibTransId="{C3615583-E177-42C7-B453-AA24CB1E4533}"/>
    <dgm:cxn modelId="{C3BBF1F8-2A65-4196-9ED5-AD2CE3A502A4}" srcId="{B061B351-7C13-438C-9B21-32FA43D19447}" destId="{CE1247D2-0DDE-4949-8FB9-7836194FD4C6}" srcOrd="1" destOrd="0" parTransId="{0B7D5A81-52F1-4D76-B6CF-1D05E4E6E807}" sibTransId="{91641C8C-6166-41E1-89D7-E0937B1D3E08}"/>
    <dgm:cxn modelId="{5ECCEFFB-0414-4DFE-A1AA-BB44EC4B3FDC}" type="presOf" srcId="{B061B351-7C13-438C-9B21-32FA43D19447}" destId="{602B0089-4292-491A-B5ED-D9C089DFDCAC}" srcOrd="1" destOrd="0" presId="urn:microsoft.com/office/officeart/2016/7/layout/BasicLinearProcessNumbered"/>
    <dgm:cxn modelId="{8EFE3EFC-72B0-4DD2-A851-7EC9E19340F1}" type="presParOf" srcId="{C52D6B03-00DF-49EF-A535-ED00EF337DC6}" destId="{11C9ED2F-989B-4E96-A958-A050502F9583}" srcOrd="0" destOrd="0" presId="urn:microsoft.com/office/officeart/2016/7/layout/BasicLinearProcessNumbered"/>
    <dgm:cxn modelId="{55C2C783-B496-4CE9-9665-232C318E4B3B}" type="presParOf" srcId="{11C9ED2F-989B-4E96-A958-A050502F9583}" destId="{C3D5FDCD-FC5D-495E-8DEA-829AB1F9074B}" srcOrd="0" destOrd="0" presId="urn:microsoft.com/office/officeart/2016/7/layout/BasicLinearProcessNumbered"/>
    <dgm:cxn modelId="{F40FB9E2-AD3F-4457-9644-0F637EBAAAF5}" type="presParOf" srcId="{11C9ED2F-989B-4E96-A958-A050502F9583}" destId="{F73F6AA7-7D4E-49E2-9719-C2A0B7BE40BE}" srcOrd="1" destOrd="0" presId="urn:microsoft.com/office/officeart/2016/7/layout/BasicLinearProcessNumbered"/>
    <dgm:cxn modelId="{EFD506AF-24B6-4246-B895-B1BB1F0E97BE}" type="presParOf" srcId="{11C9ED2F-989B-4E96-A958-A050502F9583}" destId="{2E480AD9-B9FF-4404-BAEA-4998706EDF77}" srcOrd="2" destOrd="0" presId="urn:microsoft.com/office/officeart/2016/7/layout/BasicLinearProcessNumbered"/>
    <dgm:cxn modelId="{08F671AE-4477-442B-A890-5AB32FA07768}" type="presParOf" srcId="{11C9ED2F-989B-4E96-A958-A050502F9583}" destId="{602B0089-4292-491A-B5ED-D9C089DFDCAC}" srcOrd="3" destOrd="0" presId="urn:microsoft.com/office/officeart/2016/7/layout/BasicLinearProcessNumbered"/>
    <dgm:cxn modelId="{06BFCFDC-8379-4C96-A673-D271B6D02120}" type="presParOf" srcId="{C52D6B03-00DF-49EF-A535-ED00EF337DC6}" destId="{403C06D4-6B17-4D26-8646-53788E08E489}" srcOrd="1" destOrd="0" presId="urn:microsoft.com/office/officeart/2016/7/layout/BasicLinearProcessNumbered"/>
    <dgm:cxn modelId="{6CBF4584-6890-4012-A58D-E6C9A3823B82}" type="presParOf" srcId="{C52D6B03-00DF-49EF-A535-ED00EF337DC6}" destId="{38881F28-1ED5-4CBB-8D78-BF46B3C36B56}" srcOrd="2" destOrd="0" presId="urn:microsoft.com/office/officeart/2016/7/layout/BasicLinearProcessNumbered"/>
    <dgm:cxn modelId="{131B6A43-F7F9-490C-B237-B553894F8E9F}" type="presParOf" srcId="{38881F28-1ED5-4CBB-8D78-BF46B3C36B56}" destId="{D878152B-DF02-4501-8EAC-126016E8996D}" srcOrd="0" destOrd="0" presId="urn:microsoft.com/office/officeart/2016/7/layout/BasicLinearProcessNumbered"/>
    <dgm:cxn modelId="{EBAA034C-52B4-45E5-9E06-740FFA664899}" type="presParOf" srcId="{38881F28-1ED5-4CBB-8D78-BF46B3C36B56}" destId="{36FA0CC2-70A8-4B4E-A179-10E3653FE291}" srcOrd="1" destOrd="0" presId="urn:microsoft.com/office/officeart/2016/7/layout/BasicLinearProcessNumbered"/>
    <dgm:cxn modelId="{69200F0E-1473-4D42-8B64-2831543FE582}" type="presParOf" srcId="{38881F28-1ED5-4CBB-8D78-BF46B3C36B56}" destId="{E87FD310-5557-4EF9-92A3-B3DFB8F8336B}" srcOrd="2" destOrd="0" presId="urn:microsoft.com/office/officeart/2016/7/layout/BasicLinearProcessNumbered"/>
    <dgm:cxn modelId="{797FC5B0-0560-47F9-A0A5-D1235C6EF27F}" type="presParOf" srcId="{38881F28-1ED5-4CBB-8D78-BF46B3C36B56}" destId="{682F18E3-7773-4D3E-B018-AAD69761DC2F}" srcOrd="3" destOrd="0" presId="urn:microsoft.com/office/officeart/2016/7/layout/BasicLinearProcessNumbered"/>
    <dgm:cxn modelId="{F10C916F-6080-414D-9F59-9ED2A7722280}" type="presParOf" srcId="{C52D6B03-00DF-49EF-A535-ED00EF337DC6}" destId="{620D59A4-9994-4DD4-888F-6BD06216961C}" srcOrd="3" destOrd="0" presId="urn:microsoft.com/office/officeart/2016/7/layout/BasicLinearProcessNumbered"/>
    <dgm:cxn modelId="{1162EB23-7587-496B-B00A-C24B403988D9}" type="presParOf" srcId="{C52D6B03-00DF-49EF-A535-ED00EF337DC6}" destId="{AD4293F9-3CBD-4EFC-9D57-B2DA1397259D}" srcOrd="4" destOrd="0" presId="urn:microsoft.com/office/officeart/2016/7/layout/BasicLinearProcessNumbered"/>
    <dgm:cxn modelId="{EB2396F4-9B81-409C-BC64-1A494A8CC95B}" type="presParOf" srcId="{AD4293F9-3CBD-4EFC-9D57-B2DA1397259D}" destId="{7DAE5383-3D67-4B7D-95A2-1455182DB41E}" srcOrd="0" destOrd="0" presId="urn:microsoft.com/office/officeart/2016/7/layout/BasicLinearProcessNumbered"/>
    <dgm:cxn modelId="{E983FDF6-40F7-4ED0-B482-3ED2937CA46A}" type="presParOf" srcId="{AD4293F9-3CBD-4EFC-9D57-B2DA1397259D}" destId="{32EEDCEA-FEF5-4F47-B341-2DBA50C7AD3D}" srcOrd="1" destOrd="0" presId="urn:microsoft.com/office/officeart/2016/7/layout/BasicLinearProcessNumbered"/>
    <dgm:cxn modelId="{7E5287AC-3703-41A6-97DA-644609958556}" type="presParOf" srcId="{AD4293F9-3CBD-4EFC-9D57-B2DA1397259D}" destId="{A2C6AAF5-2899-4203-89B5-0C373E8C97EE}" srcOrd="2" destOrd="0" presId="urn:microsoft.com/office/officeart/2016/7/layout/BasicLinearProcessNumbered"/>
    <dgm:cxn modelId="{43AFBB22-A9E4-4590-A204-BC7180B68F46}" type="presParOf" srcId="{AD4293F9-3CBD-4EFC-9D57-B2DA1397259D}" destId="{1E22B574-0BC7-458F-83AA-BA39AA7827AE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B05F5FE-983E-4E60-BB37-5BE4A1DBB7BA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24D10D4-28CC-44C2-9AB8-B51A99A7CB6B}">
      <dgm:prSet/>
      <dgm:spPr/>
      <dgm:t>
        <a:bodyPr/>
        <a:lstStyle/>
        <a:p>
          <a:r>
            <a:rPr lang="en-US" dirty="0"/>
            <a:t>Complimentary facility to Bayou Country Sports Park</a:t>
          </a:r>
        </a:p>
      </dgm:t>
    </dgm:pt>
    <dgm:pt modelId="{044F1836-0630-41F9-B2A3-7B4CB123B3C4}" type="parTrans" cxnId="{AE61A848-1632-4BE7-B275-71F472A760A3}">
      <dgm:prSet/>
      <dgm:spPr/>
      <dgm:t>
        <a:bodyPr/>
        <a:lstStyle/>
        <a:p>
          <a:endParaRPr lang="en-US"/>
        </a:p>
      </dgm:t>
    </dgm:pt>
    <dgm:pt modelId="{9BC4200C-96C9-4A28-9AD7-C0C86978F543}" type="sibTrans" cxnId="{AE61A848-1632-4BE7-B275-71F472A760A3}">
      <dgm:prSet/>
      <dgm:spPr/>
      <dgm:t>
        <a:bodyPr/>
        <a:lstStyle/>
        <a:p>
          <a:endParaRPr lang="en-US"/>
        </a:p>
      </dgm:t>
    </dgm:pt>
    <dgm:pt modelId="{BDB505BE-16F0-442E-87B9-E31487808600}">
      <dgm:prSet/>
      <dgm:spPr/>
      <dgm:t>
        <a:bodyPr/>
        <a:lstStyle/>
        <a:p>
          <a:r>
            <a:rPr lang="en-US" dirty="0"/>
            <a:t>Financial burden on Rec District 11</a:t>
          </a:r>
        </a:p>
      </dgm:t>
    </dgm:pt>
    <dgm:pt modelId="{E9524DD5-09EB-423D-8565-3D750E94C8A1}" type="parTrans" cxnId="{5BC6DFE3-643C-4D16-A24C-CE913CACACEC}">
      <dgm:prSet/>
      <dgm:spPr/>
      <dgm:t>
        <a:bodyPr/>
        <a:lstStyle/>
        <a:p>
          <a:endParaRPr lang="en-US"/>
        </a:p>
      </dgm:t>
    </dgm:pt>
    <dgm:pt modelId="{4FA96080-5318-45EB-AE38-35D245E05685}" type="sibTrans" cxnId="{5BC6DFE3-643C-4D16-A24C-CE913CACACEC}">
      <dgm:prSet/>
      <dgm:spPr/>
      <dgm:t>
        <a:bodyPr/>
        <a:lstStyle/>
        <a:p>
          <a:endParaRPr lang="en-US"/>
        </a:p>
      </dgm:t>
    </dgm:pt>
    <dgm:pt modelId="{B261DD25-AF21-43F1-8DA3-E71904CCBB79}">
      <dgm:prSet/>
      <dgm:spPr/>
      <dgm:t>
        <a:bodyPr/>
        <a:lstStyle/>
        <a:p>
          <a:r>
            <a:rPr lang="en-US" dirty="0"/>
            <a:t>No budgeted maintenance for new elements</a:t>
          </a:r>
        </a:p>
      </dgm:t>
    </dgm:pt>
    <dgm:pt modelId="{CDF1123E-6E10-4B0F-BFB5-77C9E991CEAA}" type="parTrans" cxnId="{B9620106-EDB0-47F8-9EDA-78BC7D9F52A3}">
      <dgm:prSet/>
      <dgm:spPr/>
      <dgm:t>
        <a:bodyPr/>
        <a:lstStyle/>
        <a:p>
          <a:endParaRPr lang="en-US"/>
        </a:p>
      </dgm:t>
    </dgm:pt>
    <dgm:pt modelId="{AE1DB73E-A124-4DEB-B2F7-779B99994480}" type="sibTrans" cxnId="{B9620106-EDB0-47F8-9EDA-78BC7D9F52A3}">
      <dgm:prSet/>
      <dgm:spPr/>
      <dgm:t>
        <a:bodyPr/>
        <a:lstStyle/>
        <a:p>
          <a:endParaRPr lang="en-US"/>
        </a:p>
      </dgm:t>
    </dgm:pt>
    <dgm:pt modelId="{423142C5-E28E-4D23-BE33-3A2DAEB31021}" type="pres">
      <dgm:prSet presAssocID="{8B05F5FE-983E-4E60-BB37-5BE4A1DBB7BA}" presName="linear" presStyleCnt="0">
        <dgm:presLayoutVars>
          <dgm:animLvl val="lvl"/>
          <dgm:resizeHandles val="exact"/>
        </dgm:presLayoutVars>
      </dgm:prSet>
      <dgm:spPr/>
    </dgm:pt>
    <dgm:pt modelId="{BE8D7E52-825A-4438-9AA2-191D59345AA0}" type="pres">
      <dgm:prSet presAssocID="{124D10D4-28CC-44C2-9AB8-B51A99A7CB6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A2A6D6E-078A-4A57-A9E1-E87C7628B0FC}" type="pres">
      <dgm:prSet presAssocID="{9BC4200C-96C9-4A28-9AD7-C0C86978F543}" presName="spacer" presStyleCnt="0"/>
      <dgm:spPr/>
    </dgm:pt>
    <dgm:pt modelId="{D98446B6-1219-49DB-8736-2ECC4CCB5116}" type="pres">
      <dgm:prSet presAssocID="{BDB505BE-16F0-442E-87B9-E3148780860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2021DAF-8C29-4443-8C46-DB0A77EF937A}" type="pres">
      <dgm:prSet presAssocID="{4FA96080-5318-45EB-AE38-35D245E05685}" presName="spacer" presStyleCnt="0"/>
      <dgm:spPr/>
    </dgm:pt>
    <dgm:pt modelId="{374345C9-ABF8-4F9A-BA28-4330D56F91BA}" type="pres">
      <dgm:prSet presAssocID="{B261DD25-AF21-43F1-8DA3-E71904CCBB7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9620106-EDB0-47F8-9EDA-78BC7D9F52A3}" srcId="{8B05F5FE-983E-4E60-BB37-5BE4A1DBB7BA}" destId="{B261DD25-AF21-43F1-8DA3-E71904CCBB79}" srcOrd="2" destOrd="0" parTransId="{CDF1123E-6E10-4B0F-BFB5-77C9E991CEAA}" sibTransId="{AE1DB73E-A124-4DEB-B2F7-779B99994480}"/>
    <dgm:cxn modelId="{5770472F-D334-41B3-841F-DB6CA9053CE3}" type="presOf" srcId="{8B05F5FE-983E-4E60-BB37-5BE4A1DBB7BA}" destId="{423142C5-E28E-4D23-BE33-3A2DAEB31021}" srcOrd="0" destOrd="0" presId="urn:microsoft.com/office/officeart/2005/8/layout/vList2"/>
    <dgm:cxn modelId="{2620C941-608B-4EA4-8359-1C640F734C85}" type="presOf" srcId="{B261DD25-AF21-43F1-8DA3-E71904CCBB79}" destId="{374345C9-ABF8-4F9A-BA28-4330D56F91BA}" srcOrd="0" destOrd="0" presId="urn:microsoft.com/office/officeart/2005/8/layout/vList2"/>
    <dgm:cxn modelId="{AE61A848-1632-4BE7-B275-71F472A760A3}" srcId="{8B05F5FE-983E-4E60-BB37-5BE4A1DBB7BA}" destId="{124D10D4-28CC-44C2-9AB8-B51A99A7CB6B}" srcOrd="0" destOrd="0" parTransId="{044F1836-0630-41F9-B2A3-7B4CB123B3C4}" sibTransId="{9BC4200C-96C9-4A28-9AD7-C0C86978F543}"/>
    <dgm:cxn modelId="{222DEC73-A607-4F0F-970E-9586E49C6A1A}" type="presOf" srcId="{BDB505BE-16F0-442E-87B9-E31487808600}" destId="{D98446B6-1219-49DB-8736-2ECC4CCB5116}" srcOrd="0" destOrd="0" presId="urn:microsoft.com/office/officeart/2005/8/layout/vList2"/>
    <dgm:cxn modelId="{5BC6DFE3-643C-4D16-A24C-CE913CACACEC}" srcId="{8B05F5FE-983E-4E60-BB37-5BE4A1DBB7BA}" destId="{BDB505BE-16F0-442E-87B9-E31487808600}" srcOrd="1" destOrd="0" parTransId="{E9524DD5-09EB-423D-8565-3D750E94C8A1}" sibTransId="{4FA96080-5318-45EB-AE38-35D245E05685}"/>
    <dgm:cxn modelId="{EB1E9FF7-95D1-4CFC-88F6-5F93B05B901C}" type="presOf" srcId="{124D10D4-28CC-44C2-9AB8-B51A99A7CB6B}" destId="{BE8D7E52-825A-4438-9AA2-191D59345AA0}" srcOrd="0" destOrd="0" presId="urn:microsoft.com/office/officeart/2005/8/layout/vList2"/>
    <dgm:cxn modelId="{10E49DA4-F234-4269-9571-1D825032F8BC}" type="presParOf" srcId="{423142C5-E28E-4D23-BE33-3A2DAEB31021}" destId="{BE8D7E52-825A-4438-9AA2-191D59345AA0}" srcOrd="0" destOrd="0" presId="urn:microsoft.com/office/officeart/2005/8/layout/vList2"/>
    <dgm:cxn modelId="{84FBC444-E839-455B-8162-E950EDCA9558}" type="presParOf" srcId="{423142C5-E28E-4D23-BE33-3A2DAEB31021}" destId="{BA2A6D6E-078A-4A57-A9E1-E87C7628B0FC}" srcOrd="1" destOrd="0" presId="urn:microsoft.com/office/officeart/2005/8/layout/vList2"/>
    <dgm:cxn modelId="{30656344-42E0-44B2-BF79-B0FFD5E19A43}" type="presParOf" srcId="{423142C5-E28E-4D23-BE33-3A2DAEB31021}" destId="{D98446B6-1219-49DB-8736-2ECC4CCB5116}" srcOrd="2" destOrd="0" presId="urn:microsoft.com/office/officeart/2005/8/layout/vList2"/>
    <dgm:cxn modelId="{F8914D8E-2E5E-49C2-959B-E8B3DC19C59B}" type="presParOf" srcId="{423142C5-E28E-4D23-BE33-3A2DAEB31021}" destId="{52021DAF-8C29-4443-8C46-DB0A77EF937A}" srcOrd="3" destOrd="0" presId="urn:microsoft.com/office/officeart/2005/8/layout/vList2"/>
    <dgm:cxn modelId="{A64F0ADF-FCA6-4AD2-856A-5C8B2E5998F7}" type="presParOf" srcId="{423142C5-E28E-4D23-BE33-3A2DAEB31021}" destId="{374345C9-ABF8-4F9A-BA28-4330D56F91B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A9146CE-C3ED-4F3A-AF85-07A27AD61A4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89487A-0949-4BD5-8BA8-5714A28FF5C7}">
      <dgm:prSet/>
      <dgm:spPr/>
      <dgm:t>
        <a:bodyPr/>
        <a:lstStyle/>
        <a:p>
          <a:r>
            <a:rPr lang="en-US" dirty="0"/>
            <a:t>Districts are adding all-accessible equipment to their parks, but care should be taken</a:t>
          </a:r>
        </a:p>
      </dgm:t>
    </dgm:pt>
    <dgm:pt modelId="{28E82517-DE8F-4F11-B57E-C68B19F31CDA}" type="parTrans" cxnId="{3CE26BD2-4308-4782-9ACB-B106934BFF8E}">
      <dgm:prSet/>
      <dgm:spPr/>
      <dgm:t>
        <a:bodyPr/>
        <a:lstStyle/>
        <a:p>
          <a:endParaRPr lang="en-US"/>
        </a:p>
      </dgm:t>
    </dgm:pt>
    <dgm:pt modelId="{4539A262-929F-4698-B371-07B5D6C4D046}" type="sibTrans" cxnId="{3CE26BD2-4308-4782-9ACB-B106934BFF8E}">
      <dgm:prSet/>
      <dgm:spPr/>
      <dgm:t>
        <a:bodyPr/>
        <a:lstStyle/>
        <a:p>
          <a:endParaRPr lang="en-US"/>
        </a:p>
      </dgm:t>
    </dgm:pt>
    <dgm:pt modelId="{421D4A66-5584-47B6-A373-B9637AA34B4A}">
      <dgm:prSet/>
      <dgm:spPr/>
      <dgm:t>
        <a:bodyPr/>
        <a:lstStyle/>
        <a:p>
          <a:r>
            <a:rPr lang="en-US" dirty="0"/>
            <a:t>Facilities are limited because of parking, loading and unloading locations</a:t>
          </a:r>
        </a:p>
      </dgm:t>
    </dgm:pt>
    <dgm:pt modelId="{72FCBC1B-1700-4149-93FB-D001258C103D}" type="parTrans" cxnId="{C066B2F7-CCD7-4E1F-B912-9BFE80F2F594}">
      <dgm:prSet/>
      <dgm:spPr/>
      <dgm:t>
        <a:bodyPr/>
        <a:lstStyle/>
        <a:p>
          <a:endParaRPr lang="en-US"/>
        </a:p>
      </dgm:t>
    </dgm:pt>
    <dgm:pt modelId="{67F47E2E-360C-4716-BA3D-A9A03E29074C}" type="sibTrans" cxnId="{C066B2F7-CCD7-4E1F-B912-9BFE80F2F594}">
      <dgm:prSet/>
      <dgm:spPr/>
      <dgm:t>
        <a:bodyPr/>
        <a:lstStyle/>
        <a:p>
          <a:endParaRPr lang="en-US"/>
        </a:p>
      </dgm:t>
    </dgm:pt>
    <dgm:pt modelId="{1498D132-392B-4733-BCB3-07E44F411EF7}">
      <dgm:prSet/>
      <dgm:spPr/>
      <dgm:t>
        <a:bodyPr/>
        <a:lstStyle/>
        <a:p>
          <a:r>
            <a:rPr lang="en-US" dirty="0"/>
            <a:t>Summerfield All-Accessible Park was 1 of 7 in the entire state when constructed</a:t>
          </a:r>
        </a:p>
      </dgm:t>
    </dgm:pt>
    <dgm:pt modelId="{6385640A-4CC0-4068-866E-CE78D2CCE758}" type="parTrans" cxnId="{21142EBB-6D15-46A9-84CD-7940C3818878}">
      <dgm:prSet/>
      <dgm:spPr/>
      <dgm:t>
        <a:bodyPr/>
        <a:lstStyle/>
        <a:p>
          <a:endParaRPr lang="en-US"/>
        </a:p>
      </dgm:t>
    </dgm:pt>
    <dgm:pt modelId="{0FF060C8-DAD9-4849-A5A5-88A74E6998C9}" type="sibTrans" cxnId="{21142EBB-6D15-46A9-84CD-7940C3818878}">
      <dgm:prSet/>
      <dgm:spPr/>
      <dgm:t>
        <a:bodyPr/>
        <a:lstStyle/>
        <a:p>
          <a:endParaRPr lang="en-US"/>
        </a:p>
      </dgm:t>
    </dgm:pt>
    <dgm:pt modelId="{31BDDD72-5813-4305-B179-EFCE4DD70449}">
      <dgm:prSet/>
      <dgm:spPr/>
      <dgm:t>
        <a:bodyPr/>
        <a:lstStyle/>
        <a:p>
          <a:r>
            <a:rPr lang="en-US"/>
            <a:t>What does ADA-compliant mean?  What are its limitations?</a:t>
          </a:r>
        </a:p>
      </dgm:t>
    </dgm:pt>
    <dgm:pt modelId="{FE8EA654-A229-49E3-8451-A729C4FFCC6A}" type="parTrans" cxnId="{6178ACCB-ABBA-4700-BC0A-5A97049D29AB}">
      <dgm:prSet/>
      <dgm:spPr/>
      <dgm:t>
        <a:bodyPr/>
        <a:lstStyle/>
        <a:p>
          <a:endParaRPr lang="en-US"/>
        </a:p>
      </dgm:t>
    </dgm:pt>
    <dgm:pt modelId="{AAADEC8C-03BF-4003-83CD-637CEF2B46E4}" type="sibTrans" cxnId="{6178ACCB-ABBA-4700-BC0A-5A97049D29AB}">
      <dgm:prSet/>
      <dgm:spPr/>
      <dgm:t>
        <a:bodyPr/>
        <a:lstStyle/>
        <a:p>
          <a:endParaRPr lang="en-US"/>
        </a:p>
      </dgm:t>
    </dgm:pt>
    <dgm:pt modelId="{87FFDBEC-14AE-4113-B0A8-B86D53B3B06D}">
      <dgm:prSet/>
      <dgm:spPr/>
      <dgm:t>
        <a:bodyPr/>
        <a:lstStyle/>
        <a:p>
          <a:r>
            <a:rPr lang="en-US"/>
            <a:t>What is Special Olympics? What it is not?</a:t>
          </a:r>
        </a:p>
      </dgm:t>
    </dgm:pt>
    <dgm:pt modelId="{2C8F9C0A-B5A9-4DE0-9393-6C799A625015}" type="parTrans" cxnId="{983F70BB-1925-4C81-98B5-9F49C7CC046B}">
      <dgm:prSet/>
      <dgm:spPr/>
      <dgm:t>
        <a:bodyPr/>
        <a:lstStyle/>
        <a:p>
          <a:endParaRPr lang="en-US"/>
        </a:p>
      </dgm:t>
    </dgm:pt>
    <dgm:pt modelId="{383468EE-1BFD-4016-BC90-67EDF4C68F5D}" type="sibTrans" cxnId="{983F70BB-1925-4C81-98B5-9F49C7CC046B}">
      <dgm:prSet/>
      <dgm:spPr/>
      <dgm:t>
        <a:bodyPr/>
        <a:lstStyle/>
        <a:p>
          <a:endParaRPr lang="en-US"/>
        </a:p>
      </dgm:t>
    </dgm:pt>
    <dgm:pt modelId="{75FE6140-2E50-4124-A1AE-C2D9EF1EE59D}" type="pres">
      <dgm:prSet presAssocID="{1A9146CE-C3ED-4F3A-AF85-07A27AD61A42}" presName="diagram" presStyleCnt="0">
        <dgm:presLayoutVars>
          <dgm:dir/>
          <dgm:resizeHandles val="exact"/>
        </dgm:presLayoutVars>
      </dgm:prSet>
      <dgm:spPr/>
    </dgm:pt>
    <dgm:pt modelId="{E06ECE2F-432B-48B1-A6BF-035FB0A73D7A}" type="pres">
      <dgm:prSet presAssocID="{0289487A-0949-4BD5-8BA8-5714A28FF5C7}" presName="node" presStyleLbl="node1" presStyleIdx="0" presStyleCnt="5">
        <dgm:presLayoutVars>
          <dgm:bulletEnabled val="1"/>
        </dgm:presLayoutVars>
      </dgm:prSet>
      <dgm:spPr/>
    </dgm:pt>
    <dgm:pt modelId="{FB4CCCD4-90AB-417C-9BBA-56EF4A9E50EE}" type="pres">
      <dgm:prSet presAssocID="{4539A262-929F-4698-B371-07B5D6C4D046}" presName="sibTrans" presStyleCnt="0"/>
      <dgm:spPr/>
    </dgm:pt>
    <dgm:pt modelId="{D07D6679-1879-4E1C-92BE-976A2961C596}" type="pres">
      <dgm:prSet presAssocID="{421D4A66-5584-47B6-A373-B9637AA34B4A}" presName="node" presStyleLbl="node1" presStyleIdx="1" presStyleCnt="5">
        <dgm:presLayoutVars>
          <dgm:bulletEnabled val="1"/>
        </dgm:presLayoutVars>
      </dgm:prSet>
      <dgm:spPr/>
    </dgm:pt>
    <dgm:pt modelId="{23186579-6383-4D99-90FA-0EDF107DCDC1}" type="pres">
      <dgm:prSet presAssocID="{67F47E2E-360C-4716-BA3D-A9A03E29074C}" presName="sibTrans" presStyleCnt="0"/>
      <dgm:spPr/>
    </dgm:pt>
    <dgm:pt modelId="{C7D6E3A8-B88B-439D-B204-BB99BBB5C6F3}" type="pres">
      <dgm:prSet presAssocID="{1498D132-392B-4733-BCB3-07E44F411EF7}" presName="node" presStyleLbl="node1" presStyleIdx="2" presStyleCnt="5">
        <dgm:presLayoutVars>
          <dgm:bulletEnabled val="1"/>
        </dgm:presLayoutVars>
      </dgm:prSet>
      <dgm:spPr/>
    </dgm:pt>
    <dgm:pt modelId="{EC0EFF2F-07B9-49DF-8FF6-DBA4AFAAD9EE}" type="pres">
      <dgm:prSet presAssocID="{0FF060C8-DAD9-4849-A5A5-88A74E6998C9}" presName="sibTrans" presStyleCnt="0"/>
      <dgm:spPr/>
    </dgm:pt>
    <dgm:pt modelId="{2CF8C522-ACB7-4710-A00E-583FB7F27CC8}" type="pres">
      <dgm:prSet presAssocID="{31BDDD72-5813-4305-B179-EFCE4DD70449}" presName="node" presStyleLbl="node1" presStyleIdx="3" presStyleCnt="5">
        <dgm:presLayoutVars>
          <dgm:bulletEnabled val="1"/>
        </dgm:presLayoutVars>
      </dgm:prSet>
      <dgm:spPr/>
    </dgm:pt>
    <dgm:pt modelId="{6187E442-1ED6-4D4E-9BDF-D5D909B3451C}" type="pres">
      <dgm:prSet presAssocID="{AAADEC8C-03BF-4003-83CD-637CEF2B46E4}" presName="sibTrans" presStyleCnt="0"/>
      <dgm:spPr/>
    </dgm:pt>
    <dgm:pt modelId="{B3ADC0F4-2D43-4100-B453-6281EC6C74F8}" type="pres">
      <dgm:prSet presAssocID="{87FFDBEC-14AE-4113-B0A8-B86D53B3B06D}" presName="node" presStyleLbl="node1" presStyleIdx="4" presStyleCnt="5">
        <dgm:presLayoutVars>
          <dgm:bulletEnabled val="1"/>
        </dgm:presLayoutVars>
      </dgm:prSet>
      <dgm:spPr/>
    </dgm:pt>
  </dgm:ptLst>
  <dgm:cxnLst>
    <dgm:cxn modelId="{6F8A8107-BDEA-4F6E-B70F-3ACDAD0BB19B}" type="presOf" srcId="{87FFDBEC-14AE-4113-B0A8-B86D53B3B06D}" destId="{B3ADC0F4-2D43-4100-B453-6281EC6C74F8}" srcOrd="0" destOrd="0" presId="urn:microsoft.com/office/officeart/2005/8/layout/default"/>
    <dgm:cxn modelId="{70E6085F-C1A9-4720-967A-D0DA6C241CBE}" type="presOf" srcId="{31BDDD72-5813-4305-B179-EFCE4DD70449}" destId="{2CF8C522-ACB7-4710-A00E-583FB7F27CC8}" srcOrd="0" destOrd="0" presId="urn:microsoft.com/office/officeart/2005/8/layout/default"/>
    <dgm:cxn modelId="{FFA7CF99-D1EC-4EDF-BA91-52FFBBF58D65}" type="presOf" srcId="{0289487A-0949-4BD5-8BA8-5714A28FF5C7}" destId="{E06ECE2F-432B-48B1-A6BF-035FB0A73D7A}" srcOrd="0" destOrd="0" presId="urn:microsoft.com/office/officeart/2005/8/layout/default"/>
    <dgm:cxn modelId="{21142EBB-6D15-46A9-84CD-7940C3818878}" srcId="{1A9146CE-C3ED-4F3A-AF85-07A27AD61A42}" destId="{1498D132-392B-4733-BCB3-07E44F411EF7}" srcOrd="2" destOrd="0" parTransId="{6385640A-4CC0-4068-866E-CE78D2CCE758}" sibTransId="{0FF060C8-DAD9-4849-A5A5-88A74E6998C9}"/>
    <dgm:cxn modelId="{983F70BB-1925-4C81-98B5-9F49C7CC046B}" srcId="{1A9146CE-C3ED-4F3A-AF85-07A27AD61A42}" destId="{87FFDBEC-14AE-4113-B0A8-B86D53B3B06D}" srcOrd="4" destOrd="0" parTransId="{2C8F9C0A-B5A9-4DE0-9393-6C799A625015}" sibTransId="{383468EE-1BFD-4016-BC90-67EDF4C68F5D}"/>
    <dgm:cxn modelId="{6178ACCB-ABBA-4700-BC0A-5A97049D29AB}" srcId="{1A9146CE-C3ED-4F3A-AF85-07A27AD61A42}" destId="{31BDDD72-5813-4305-B179-EFCE4DD70449}" srcOrd="3" destOrd="0" parTransId="{FE8EA654-A229-49E3-8451-A729C4FFCC6A}" sibTransId="{AAADEC8C-03BF-4003-83CD-637CEF2B46E4}"/>
    <dgm:cxn modelId="{3CE26BD2-4308-4782-9ACB-B106934BFF8E}" srcId="{1A9146CE-C3ED-4F3A-AF85-07A27AD61A42}" destId="{0289487A-0949-4BD5-8BA8-5714A28FF5C7}" srcOrd="0" destOrd="0" parTransId="{28E82517-DE8F-4F11-B57E-C68B19F31CDA}" sibTransId="{4539A262-929F-4698-B371-07B5D6C4D046}"/>
    <dgm:cxn modelId="{4C5EE1DB-485C-4E57-B1B3-E9A65B9B4727}" type="presOf" srcId="{1498D132-392B-4733-BCB3-07E44F411EF7}" destId="{C7D6E3A8-B88B-439D-B204-BB99BBB5C6F3}" srcOrd="0" destOrd="0" presId="urn:microsoft.com/office/officeart/2005/8/layout/default"/>
    <dgm:cxn modelId="{C7A840F7-9C3E-4D41-B7AF-E36C583C942A}" type="presOf" srcId="{1A9146CE-C3ED-4F3A-AF85-07A27AD61A42}" destId="{75FE6140-2E50-4124-A1AE-C2D9EF1EE59D}" srcOrd="0" destOrd="0" presId="urn:microsoft.com/office/officeart/2005/8/layout/default"/>
    <dgm:cxn modelId="{C066B2F7-CCD7-4E1F-B912-9BFE80F2F594}" srcId="{1A9146CE-C3ED-4F3A-AF85-07A27AD61A42}" destId="{421D4A66-5584-47B6-A373-B9637AA34B4A}" srcOrd="1" destOrd="0" parTransId="{72FCBC1B-1700-4149-93FB-D001258C103D}" sibTransId="{67F47E2E-360C-4716-BA3D-A9A03E29074C}"/>
    <dgm:cxn modelId="{D71FA7FF-2375-46F3-8253-3CDDF00276B7}" type="presOf" srcId="{421D4A66-5584-47B6-A373-B9637AA34B4A}" destId="{D07D6679-1879-4E1C-92BE-976A2961C596}" srcOrd="0" destOrd="0" presId="urn:microsoft.com/office/officeart/2005/8/layout/default"/>
    <dgm:cxn modelId="{C0BD6EF0-571C-48FD-A970-5D270826F985}" type="presParOf" srcId="{75FE6140-2E50-4124-A1AE-C2D9EF1EE59D}" destId="{E06ECE2F-432B-48B1-A6BF-035FB0A73D7A}" srcOrd="0" destOrd="0" presId="urn:microsoft.com/office/officeart/2005/8/layout/default"/>
    <dgm:cxn modelId="{46A3F9DC-6C16-43F4-B3AE-3A7D9CF56912}" type="presParOf" srcId="{75FE6140-2E50-4124-A1AE-C2D9EF1EE59D}" destId="{FB4CCCD4-90AB-417C-9BBA-56EF4A9E50EE}" srcOrd="1" destOrd="0" presId="urn:microsoft.com/office/officeart/2005/8/layout/default"/>
    <dgm:cxn modelId="{E3FD14CC-81EB-4355-9337-FF1593C312AA}" type="presParOf" srcId="{75FE6140-2E50-4124-A1AE-C2D9EF1EE59D}" destId="{D07D6679-1879-4E1C-92BE-976A2961C596}" srcOrd="2" destOrd="0" presId="urn:microsoft.com/office/officeart/2005/8/layout/default"/>
    <dgm:cxn modelId="{1509FB33-ADD7-40F8-A1A3-9C7B5CD9E210}" type="presParOf" srcId="{75FE6140-2E50-4124-A1AE-C2D9EF1EE59D}" destId="{23186579-6383-4D99-90FA-0EDF107DCDC1}" srcOrd="3" destOrd="0" presId="urn:microsoft.com/office/officeart/2005/8/layout/default"/>
    <dgm:cxn modelId="{C216C2D8-00FB-437A-AE0E-E0A3781EBE2C}" type="presParOf" srcId="{75FE6140-2E50-4124-A1AE-C2D9EF1EE59D}" destId="{C7D6E3A8-B88B-439D-B204-BB99BBB5C6F3}" srcOrd="4" destOrd="0" presId="urn:microsoft.com/office/officeart/2005/8/layout/default"/>
    <dgm:cxn modelId="{146BFFF5-8B7D-45BB-9367-FAFF818996E8}" type="presParOf" srcId="{75FE6140-2E50-4124-A1AE-C2D9EF1EE59D}" destId="{EC0EFF2F-07B9-49DF-8FF6-DBA4AFAAD9EE}" srcOrd="5" destOrd="0" presId="urn:microsoft.com/office/officeart/2005/8/layout/default"/>
    <dgm:cxn modelId="{1CD277DA-E0A6-4381-A85E-C4D83B29D644}" type="presParOf" srcId="{75FE6140-2E50-4124-A1AE-C2D9EF1EE59D}" destId="{2CF8C522-ACB7-4710-A00E-583FB7F27CC8}" srcOrd="6" destOrd="0" presId="urn:microsoft.com/office/officeart/2005/8/layout/default"/>
    <dgm:cxn modelId="{AE32952D-6A24-4915-BA0F-134A77EAB923}" type="presParOf" srcId="{75FE6140-2E50-4124-A1AE-C2D9EF1EE59D}" destId="{6187E442-1ED6-4D4E-9BDF-D5D909B3451C}" srcOrd="7" destOrd="0" presId="urn:microsoft.com/office/officeart/2005/8/layout/default"/>
    <dgm:cxn modelId="{E391B2B6-094D-4219-966C-141239D342EA}" type="presParOf" srcId="{75FE6140-2E50-4124-A1AE-C2D9EF1EE59D}" destId="{B3ADC0F4-2D43-4100-B453-6281EC6C74F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DC9D93-65DC-4E05-AC2E-DAE43D9667A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9095F7-B28C-4162-B677-782FB7335F94}">
      <dgm:prSet/>
      <dgm:spPr/>
      <dgm:t>
        <a:bodyPr/>
        <a:lstStyle/>
        <a:p>
          <a:r>
            <a:rPr lang="en-US" dirty="0"/>
            <a:t>District 1 – Joseph Boudreaux</a:t>
          </a:r>
        </a:p>
      </dgm:t>
    </dgm:pt>
    <dgm:pt modelId="{D68733C9-0235-4A5B-9E03-C62C47167D1A}" type="parTrans" cxnId="{B9853EB7-5882-4817-9396-B512C05E4A30}">
      <dgm:prSet/>
      <dgm:spPr/>
      <dgm:t>
        <a:bodyPr/>
        <a:lstStyle/>
        <a:p>
          <a:endParaRPr lang="en-US"/>
        </a:p>
      </dgm:t>
    </dgm:pt>
    <dgm:pt modelId="{88917CE4-C111-4C20-8269-108162236173}" type="sibTrans" cxnId="{B9853EB7-5882-4817-9396-B512C05E4A30}">
      <dgm:prSet/>
      <dgm:spPr/>
      <dgm:t>
        <a:bodyPr/>
        <a:lstStyle/>
        <a:p>
          <a:endParaRPr lang="en-US"/>
        </a:p>
      </dgm:t>
    </dgm:pt>
    <dgm:pt modelId="{E2267900-6ECB-42DE-8134-4BA6DB6A3DF9}">
      <dgm:prSet/>
      <dgm:spPr/>
      <dgm:t>
        <a:bodyPr/>
        <a:lstStyle/>
        <a:p>
          <a:r>
            <a:rPr lang="en-US"/>
            <a:t>District 2/3 – Joseph Teuton, III</a:t>
          </a:r>
        </a:p>
      </dgm:t>
    </dgm:pt>
    <dgm:pt modelId="{84E59F7F-A706-48C3-98AC-7EE18E92ED59}" type="parTrans" cxnId="{C49644E0-CCB0-4DE6-8A3D-2D73CEEAF545}">
      <dgm:prSet/>
      <dgm:spPr/>
      <dgm:t>
        <a:bodyPr/>
        <a:lstStyle/>
        <a:p>
          <a:endParaRPr lang="en-US"/>
        </a:p>
      </dgm:t>
    </dgm:pt>
    <dgm:pt modelId="{3E49D024-68FC-49A3-8C95-C247670D89CD}" type="sibTrans" cxnId="{C49644E0-CCB0-4DE6-8A3D-2D73CEEAF545}">
      <dgm:prSet/>
      <dgm:spPr/>
      <dgm:t>
        <a:bodyPr/>
        <a:lstStyle/>
        <a:p>
          <a:endParaRPr lang="en-US"/>
        </a:p>
      </dgm:t>
    </dgm:pt>
    <dgm:pt modelId="{295865AE-D479-46AE-9F33-738CB74A73AC}">
      <dgm:prSet/>
      <dgm:spPr/>
      <dgm:t>
        <a:bodyPr/>
        <a:lstStyle/>
        <a:p>
          <a:r>
            <a:rPr lang="en-US"/>
            <a:t>District 4 – John Silver</a:t>
          </a:r>
        </a:p>
      </dgm:t>
    </dgm:pt>
    <dgm:pt modelId="{73C0121D-2B9C-4227-8704-E6EEED9A4941}" type="parTrans" cxnId="{9C191D1D-47FC-4DD4-A0B0-54791443AAF3}">
      <dgm:prSet/>
      <dgm:spPr/>
      <dgm:t>
        <a:bodyPr/>
        <a:lstStyle/>
        <a:p>
          <a:endParaRPr lang="en-US"/>
        </a:p>
      </dgm:t>
    </dgm:pt>
    <dgm:pt modelId="{6B788337-98AF-44CB-8077-634C06454FDC}" type="sibTrans" cxnId="{9C191D1D-47FC-4DD4-A0B0-54791443AAF3}">
      <dgm:prSet/>
      <dgm:spPr/>
      <dgm:t>
        <a:bodyPr/>
        <a:lstStyle/>
        <a:p>
          <a:endParaRPr lang="en-US"/>
        </a:p>
      </dgm:t>
    </dgm:pt>
    <dgm:pt modelId="{60A466BA-2A83-4620-B1E8-C5845CC48165}">
      <dgm:prSet/>
      <dgm:spPr/>
      <dgm:t>
        <a:bodyPr/>
        <a:lstStyle/>
        <a:p>
          <a:r>
            <a:rPr lang="en-US"/>
            <a:t>District 5 – Elizabeth Dumez Rouen</a:t>
          </a:r>
        </a:p>
      </dgm:t>
    </dgm:pt>
    <dgm:pt modelId="{0FCEFD8F-B665-4012-829A-9FA4D42D1532}" type="parTrans" cxnId="{2E818D9E-94BE-49AF-830D-549566E546C4}">
      <dgm:prSet/>
      <dgm:spPr/>
      <dgm:t>
        <a:bodyPr/>
        <a:lstStyle/>
        <a:p>
          <a:endParaRPr lang="en-US"/>
        </a:p>
      </dgm:t>
    </dgm:pt>
    <dgm:pt modelId="{239CDDDB-599F-4DBF-8EDF-4E4BE2F527FB}" type="sibTrans" cxnId="{2E818D9E-94BE-49AF-830D-549566E546C4}">
      <dgm:prSet/>
      <dgm:spPr/>
      <dgm:t>
        <a:bodyPr/>
        <a:lstStyle/>
        <a:p>
          <a:endParaRPr lang="en-US"/>
        </a:p>
      </dgm:t>
    </dgm:pt>
    <dgm:pt modelId="{76592132-3778-46F1-86D6-D7FF57983C08}">
      <dgm:prSet/>
      <dgm:spPr/>
      <dgm:t>
        <a:bodyPr/>
        <a:lstStyle/>
        <a:p>
          <a:r>
            <a:rPr lang="en-US"/>
            <a:t>District 6 – Dakota Fitch</a:t>
          </a:r>
        </a:p>
      </dgm:t>
    </dgm:pt>
    <dgm:pt modelId="{DCD2254F-D5FE-4473-A832-922A77C1CEFD}" type="parTrans" cxnId="{DADEDAF0-3A02-4107-BB3E-4111566BE63D}">
      <dgm:prSet/>
      <dgm:spPr/>
      <dgm:t>
        <a:bodyPr/>
        <a:lstStyle/>
        <a:p>
          <a:endParaRPr lang="en-US"/>
        </a:p>
      </dgm:t>
    </dgm:pt>
    <dgm:pt modelId="{F118E027-875E-4E7B-BE27-F053C6460E21}" type="sibTrans" cxnId="{DADEDAF0-3A02-4107-BB3E-4111566BE63D}">
      <dgm:prSet/>
      <dgm:spPr/>
      <dgm:t>
        <a:bodyPr/>
        <a:lstStyle/>
        <a:p>
          <a:endParaRPr lang="en-US"/>
        </a:p>
      </dgm:t>
    </dgm:pt>
    <dgm:pt modelId="{CE3ABAEA-DD2F-4E71-AA32-43ABE6F0A15D}">
      <dgm:prSet/>
      <dgm:spPr/>
      <dgm:t>
        <a:bodyPr/>
        <a:lstStyle/>
        <a:p>
          <a:r>
            <a:rPr lang="en-US"/>
            <a:t>District 7 – Kimberly Chauvin</a:t>
          </a:r>
        </a:p>
      </dgm:t>
    </dgm:pt>
    <dgm:pt modelId="{FB81C2B4-EC32-44C7-8F80-B45DE2FAB3C3}" type="parTrans" cxnId="{B20077F6-18A1-4BFF-AEDD-34F2FFA62ECB}">
      <dgm:prSet/>
      <dgm:spPr/>
      <dgm:t>
        <a:bodyPr/>
        <a:lstStyle/>
        <a:p>
          <a:endParaRPr lang="en-US"/>
        </a:p>
      </dgm:t>
    </dgm:pt>
    <dgm:pt modelId="{DB505485-205D-43E4-9D16-5BB1C3FCC05B}" type="sibTrans" cxnId="{B20077F6-18A1-4BFF-AEDD-34F2FFA62ECB}">
      <dgm:prSet/>
      <dgm:spPr/>
      <dgm:t>
        <a:bodyPr/>
        <a:lstStyle/>
        <a:p>
          <a:endParaRPr lang="en-US"/>
        </a:p>
      </dgm:t>
    </dgm:pt>
    <dgm:pt modelId="{E3DF72BA-4D21-47B7-B30E-A580B96BB1F1}">
      <dgm:prSet/>
      <dgm:spPr/>
      <dgm:t>
        <a:bodyPr/>
        <a:lstStyle/>
        <a:p>
          <a:r>
            <a:rPr lang="en-US"/>
            <a:t>District 8 – Monica Folse</a:t>
          </a:r>
        </a:p>
      </dgm:t>
    </dgm:pt>
    <dgm:pt modelId="{3C72C258-57A8-439D-A1F0-F5A32BBA7923}" type="parTrans" cxnId="{112E9B1D-3A69-4666-BD08-5CB74861BC7A}">
      <dgm:prSet/>
      <dgm:spPr/>
      <dgm:t>
        <a:bodyPr/>
        <a:lstStyle/>
        <a:p>
          <a:endParaRPr lang="en-US"/>
        </a:p>
      </dgm:t>
    </dgm:pt>
    <dgm:pt modelId="{19EA08F7-FD8D-4F11-A5C5-BE24C4AB922B}" type="sibTrans" cxnId="{112E9B1D-3A69-4666-BD08-5CB74861BC7A}">
      <dgm:prSet/>
      <dgm:spPr/>
      <dgm:t>
        <a:bodyPr/>
        <a:lstStyle/>
        <a:p>
          <a:endParaRPr lang="en-US"/>
        </a:p>
      </dgm:t>
    </dgm:pt>
    <dgm:pt modelId="{97E2C4A1-2947-4E25-A909-6A240F426270}">
      <dgm:prSet/>
      <dgm:spPr/>
      <dgm:t>
        <a:bodyPr/>
        <a:lstStyle/>
        <a:p>
          <a:r>
            <a:rPr lang="en-US" dirty="0"/>
            <a:t>District 9 – Edward Richard</a:t>
          </a:r>
        </a:p>
      </dgm:t>
    </dgm:pt>
    <dgm:pt modelId="{5B0B74F5-0B44-48BA-AB0F-AC8E1F7E007E}" type="parTrans" cxnId="{86EBE13B-8FDC-4B5C-93B6-B199F566346C}">
      <dgm:prSet/>
      <dgm:spPr/>
      <dgm:t>
        <a:bodyPr/>
        <a:lstStyle/>
        <a:p>
          <a:endParaRPr lang="en-US"/>
        </a:p>
      </dgm:t>
    </dgm:pt>
    <dgm:pt modelId="{C4D4F6C3-99CF-4E77-860E-FABD8670629E}" type="sibTrans" cxnId="{86EBE13B-8FDC-4B5C-93B6-B199F566346C}">
      <dgm:prSet/>
      <dgm:spPr/>
      <dgm:t>
        <a:bodyPr/>
        <a:lstStyle/>
        <a:p>
          <a:endParaRPr lang="en-US"/>
        </a:p>
      </dgm:t>
    </dgm:pt>
    <dgm:pt modelId="{4121CEB6-C769-41F6-9124-8C6C783FEEB2}">
      <dgm:prSet/>
      <dgm:spPr/>
      <dgm:t>
        <a:bodyPr/>
        <a:lstStyle/>
        <a:p>
          <a:r>
            <a:rPr lang="en-US"/>
            <a:t>District 10 – Shawny Marmande-Burgard</a:t>
          </a:r>
        </a:p>
      </dgm:t>
    </dgm:pt>
    <dgm:pt modelId="{20177F83-A1DC-4A88-8192-64983D0161F0}" type="parTrans" cxnId="{364BD8F0-D97A-415B-80B1-46F4D661C568}">
      <dgm:prSet/>
      <dgm:spPr/>
      <dgm:t>
        <a:bodyPr/>
        <a:lstStyle/>
        <a:p>
          <a:endParaRPr lang="en-US"/>
        </a:p>
      </dgm:t>
    </dgm:pt>
    <dgm:pt modelId="{DE9DF446-F907-4536-9003-2E8380DE7441}" type="sibTrans" cxnId="{364BD8F0-D97A-415B-80B1-46F4D661C568}">
      <dgm:prSet/>
      <dgm:spPr/>
      <dgm:t>
        <a:bodyPr/>
        <a:lstStyle/>
        <a:p>
          <a:endParaRPr lang="en-US"/>
        </a:p>
      </dgm:t>
    </dgm:pt>
    <dgm:pt modelId="{6EBDFA92-B477-4985-8574-F53AEF47BA5A}" type="pres">
      <dgm:prSet presAssocID="{4CDC9D93-65DC-4E05-AC2E-DAE43D9667A0}" presName="linear" presStyleCnt="0">
        <dgm:presLayoutVars>
          <dgm:animLvl val="lvl"/>
          <dgm:resizeHandles val="exact"/>
        </dgm:presLayoutVars>
      </dgm:prSet>
      <dgm:spPr/>
    </dgm:pt>
    <dgm:pt modelId="{219D559F-BA91-47E3-B1FA-536DA0B0999E}" type="pres">
      <dgm:prSet presAssocID="{5F9095F7-B28C-4162-B677-782FB7335F94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624F38B2-B489-4FF8-82D9-BE81827C4BD1}" type="pres">
      <dgm:prSet presAssocID="{88917CE4-C111-4C20-8269-108162236173}" presName="spacer" presStyleCnt="0"/>
      <dgm:spPr/>
    </dgm:pt>
    <dgm:pt modelId="{B94D4A95-1BE5-4BF6-B3C4-6F852A32BD98}" type="pres">
      <dgm:prSet presAssocID="{E2267900-6ECB-42DE-8134-4BA6DB6A3DF9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64C6C495-E7EE-48C7-A35A-E04122DCAE0F}" type="pres">
      <dgm:prSet presAssocID="{3E49D024-68FC-49A3-8C95-C247670D89CD}" presName="spacer" presStyleCnt="0"/>
      <dgm:spPr/>
    </dgm:pt>
    <dgm:pt modelId="{93A0AC8A-0773-43F2-ABD2-E83C91F3E275}" type="pres">
      <dgm:prSet presAssocID="{295865AE-D479-46AE-9F33-738CB74A73AC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B2F6A44E-30F3-460D-AA61-094CB41916B5}" type="pres">
      <dgm:prSet presAssocID="{6B788337-98AF-44CB-8077-634C06454FDC}" presName="spacer" presStyleCnt="0"/>
      <dgm:spPr/>
    </dgm:pt>
    <dgm:pt modelId="{AF01EC02-6BCD-40FA-89DB-641D0F010BE0}" type="pres">
      <dgm:prSet presAssocID="{60A466BA-2A83-4620-B1E8-C5845CC48165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F151E585-880B-48CA-8C78-6839A3081D20}" type="pres">
      <dgm:prSet presAssocID="{239CDDDB-599F-4DBF-8EDF-4E4BE2F527FB}" presName="spacer" presStyleCnt="0"/>
      <dgm:spPr/>
    </dgm:pt>
    <dgm:pt modelId="{2FAA9F58-AEB4-47BA-B114-F97FB839AA9B}" type="pres">
      <dgm:prSet presAssocID="{76592132-3778-46F1-86D6-D7FF57983C08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1CFF0D21-6AE3-4E2B-824E-AD00BB559C94}" type="pres">
      <dgm:prSet presAssocID="{F118E027-875E-4E7B-BE27-F053C6460E21}" presName="spacer" presStyleCnt="0"/>
      <dgm:spPr/>
    </dgm:pt>
    <dgm:pt modelId="{5812F48B-8EEA-488C-B927-F2D4A998E215}" type="pres">
      <dgm:prSet presAssocID="{CE3ABAEA-DD2F-4E71-AA32-43ABE6F0A15D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20081F44-48EC-42AF-BC6F-DE3801A63A8F}" type="pres">
      <dgm:prSet presAssocID="{DB505485-205D-43E4-9D16-5BB1C3FCC05B}" presName="spacer" presStyleCnt="0"/>
      <dgm:spPr/>
    </dgm:pt>
    <dgm:pt modelId="{3164CCC6-2111-4944-9E03-D7AD46CC3FDC}" type="pres">
      <dgm:prSet presAssocID="{E3DF72BA-4D21-47B7-B30E-A580B96BB1F1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D56500D6-1FE4-4210-855C-E83B494FB375}" type="pres">
      <dgm:prSet presAssocID="{19EA08F7-FD8D-4F11-A5C5-BE24C4AB922B}" presName="spacer" presStyleCnt="0"/>
      <dgm:spPr/>
    </dgm:pt>
    <dgm:pt modelId="{E83974F6-44E3-4D84-9FEE-E7D792E3D478}" type="pres">
      <dgm:prSet presAssocID="{97E2C4A1-2947-4E25-A909-6A240F426270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C343EC35-B6E3-449B-91D2-D97996698709}" type="pres">
      <dgm:prSet presAssocID="{C4D4F6C3-99CF-4E77-860E-FABD8670629E}" presName="spacer" presStyleCnt="0"/>
      <dgm:spPr/>
    </dgm:pt>
    <dgm:pt modelId="{DE085C0C-B0EF-457F-8691-EAE1907C7F1F}" type="pres">
      <dgm:prSet presAssocID="{4121CEB6-C769-41F6-9124-8C6C783FEEB2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9C191D1D-47FC-4DD4-A0B0-54791443AAF3}" srcId="{4CDC9D93-65DC-4E05-AC2E-DAE43D9667A0}" destId="{295865AE-D479-46AE-9F33-738CB74A73AC}" srcOrd="2" destOrd="0" parTransId="{73C0121D-2B9C-4227-8704-E6EEED9A4941}" sibTransId="{6B788337-98AF-44CB-8077-634C06454FDC}"/>
    <dgm:cxn modelId="{112E9B1D-3A69-4666-BD08-5CB74861BC7A}" srcId="{4CDC9D93-65DC-4E05-AC2E-DAE43D9667A0}" destId="{E3DF72BA-4D21-47B7-B30E-A580B96BB1F1}" srcOrd="6" destOrd="0" parTransId="{3C72C258-57A8-439D-A1F0-F5A32BBA7923}" sibTransId="{19EA08F7-FD8D-4F11-A5C5-BE24C4AB922B}"/>
    <dgm:cxn modelId="{27D72428-6255-4A5B-BED3-60446FAE3A17}" type="presOf" srcId="{CE3ABAEA-DD2F-4E71-AA32-43ABE6F0A15D}" destId="{5812F48B-8EEA-488C-B927-F2D4A998E215}" srcOrd="0" destOrd="0" presId="urn:microsoft.com/office/officeart/2005/8/layout/vList2"/>
    <dgm:cxn modelId="{DB660433-36A3-4DB4-95EA-5D0CD8D7392D}" type="presOf" srcId="{97E2C4A1-2947-4E25-A909-6A240F426270}" destId="{E83974F6-44E3-4D84-9FEE-E7D792E3D478}" srcOrd="0" destOrd="0" presId="urn:microsoft.com/office/officeart/2005/8/layout/vList2"/>
    <dgm:cxn modelId="{86EBE13B-8FDC-4B5C-93B6-B199F566346C}" srcId="{4CDC9D93-65DC-4E05-AC2E-DAE43D9667A0}" destId="{97E2C4A1-2947-4E25-A909-6A240F426270}" srcOrd="7" destOrd="0" parTransId="{5B0B74F5-0B44-48BA-AB0F-AC8E1F7E007E}" sibTransId="{C4D4F6C3-99CF-4E77-860E-FABD8670629E}"/>
    <dgm:cxn modelId="{BD046242-6A82-4123-BE3A-8C629729B2AC}" type="presOf" srcId="{5F9095F7-B28C-4162-B677-782FB7335F94}" destId="{219D559F-BA91-47E3-B1FA-536DA0B0999E}" srcOrd="0" destOrd="0" presId="urn:microsoft.com/office/officeart/2005/8/layout/vList2"/>
    <dgm:cxn modelId="{4FE5DF69-2F14-49C9-BEDD-19CE4744C53E}" type="presOf" srcId="{60A466BA-2A83-4620-B1E8-C5845CC48165}" destId="{AF01EC02-6BCD-40FA-89DB-641D0F010BE0}" srcOrd="0" destOrd="0" presId="urn:microsoft.com/office/officeart/2005/8/layout/vList2"/>
    <dgm:cxn modelId="{1310AA6C-A8E1-4A15-A4D5-3DDE0B1DF7C1}" type="presOf" srcId="{295865AE-D479-46AE-9F33-738CB74A73AC}" destId="{93A0AC8A-0773-43F2-ABD2-E83C91F3E275}" srcOrd="0" destOrd="0" presId="urn:microsoft.com/office/officeart/2005/8/layout/vList2"/>
    <dgm:cxn modelId="{5F02A498-47A6-4DC4-8D25-C38070BC2889}" type="presOf" srcId="{E3DF72BA-4D21-47B7-B30E-A580B96BB1F1}" destId="{3164CCC6-2111-4944-9E03-D7AD46CC3FDC}" srcOrd="0" destOrd="0" presId="urn:microsoft.com/office/officeart/2005/8/layout/vList2"/>
    <dgm:cxn modelId="{2E818D9E-94BE-49AF-830D-549566E546C4}" srcId="{4CDC9D93-65DC-4E05-AC2E-DAE43D9667A0}" destId="{60A466BA-2A83-4620-B1E8-C5845CC48165}" srcOrd="3" destOrd="0" parTransId="{0FCEFD8F-B665-4012-829A-9FA4D42D1532}" sibTransId="{239CDDDB-599F-4DBF-8EDF-4E4BE2F527FB}"/>
    <dgm:cxn modelId="{FE9649B3-8859-414B-AF0B-6C2FAEC8624F}" type="presOf" srcId="{E2267900-6ECB-42DE-8134-4BA6DB6A3DF9}" destId="{B94D4A95-1BE5-4BF6-B3C4-6F852A32BD98}" srcOrd="0" destOrd="0" presId="urn:microsoft.com/office/officeart/2005/8/layout/vList2"/>
    <dgm:cxn modelId="{B9853EB7-5882-4817-9396-B512C05E4A30}" srcId="{4CDC9D93-65DC-4E05-AC2E-DAE43D9667A0}" destId="{5F9095F7-B28C-4162-B677-782FB7335F94}" srcOrd="0" destOrd="0" parTransId="{D68733C9-0235-4A5B-9E03-C62C47167D1A}" sibTransId="{88917CE4-C111-4C20-8269-108162236173}"/>
    <dgm:cxn modelId="{0D38D7D3-8ABF-4985-9D27-137F254C08FB}" type="presOf" srcId="{4CDC9D93-65DC-4E05-AC2E-DAE43D9667A0}" destId="{6EBDFA92-B477-4985-8574-F53AEF47BA5A}" srcOrd="0" destOrd="0" presId="urn:microsoft.com/office/officeart/2005/8/layout/vList2"/>
    <dgm:cxn modelId="{C49644E0-CCB0-4DE6-8A3D-2D73CEEAF545}" srcId="{4CDC9D93-65DC-4E05-AC2E-DAE43D9667A0}" destId="{E2267900-6ECB-42DE-8134-4BA6DB6A3DF9}" srcOrd="1" destOrd="0" parTransId="{84E59F7F-A706-48C3-98AC-7EE18E92ED59}" sibTransId="{3E49D024-68FC-49A3-8C95-C247670D89CD}"/>
    <dgm:cxn modelId="{A4F8F3E4-CA5B-4AFC-9146-43B5AD83D4A4}" type="presOf" srcId="{76592132-3778-46F1-86D6-D7FF57983C08}" destId="{2FAA9F58-AEB4-47BA-B114-F97FB839AA9B}" srcOrd="0" destOrd="0" presId="urn:microsoft.com/office/officeart/2005/8/layout/vList2"/>
    <dgm:cxn modelId="{364BD8F0-D97A-415B-80B1-46F4D661C568}" srcId="{4CDC9D93-65DC-4E05-AC2E-DAE43D9667A0}" destId="{4121CEB6-C769-41F6-9124-8C6C783FEEB2}" srcOrd="8" destOrd="0" parTransId="{20177F83-A1DC-4A88-8192-64983D0161F0}" sibTransId="{DE9DF446-F907-4536-9003-2E8380DE7441}"/>
    <dgm:cxn modelId="{DADEDAF0-3A02-4107-BB3E-4111566BE63D}" srcId="{4CDC9D93-65DC-4E05-AC2E-DAE43D9667A0}" destId="{76592132-3778-46F1-86D6-D7FF57983C08}" srcOrd="4" destOrd="0" parTransId="{DCD2254F-D5FE-4473-A832-922A77C1CEFD}" sibTransId="{F118E027-875E-4E7B-BE27-F053C6460E21}"/>
    <dgm:cxn modelId="{B20077F6-18A1-4BFF-AEDD-34F2FFA62ECB}" srcId="{4CDC9D93-65DC-4E05-AC2E-DAE43D9667A0}" destId="{CE3ABAEA-DD2F-4E71-AA32-43ABE6F0A15D}" srcOrd="5" destOrd="0" parTransId="{FB81C2B4-EC32-44C7-8F80-B45DE2FAB3C3}" sibTransId="{DB505485-205D-43E4-9D16-5BB1C3FCC05B}"/>
    <dgm:cxn modelId="{CA0729F7-3CE5-4216-BBEB-22EF9C102BF6}" type="presOf" srcId="{4121CEB6-C769-41F6-9124-8C6C783FEEB2}" destId="{DE085C0C-B0EF-457F-8691-EAE1907C7F1F}" srcOrd="0" destOrd="0" presId="urn:microsoft.com/office/officeart/2005/8/layout/vList2"/>
    <dgm:cxn modelId="{F4E8A148-95D3-47A9-9C5D-EF6487294753}" type="presParOf" srcId="{6EBDFA92-B477-4985-8574-F53AEF47BA5A}" destId="{219D559F-BA91-47E3-B1FA-536DA0B0999E}" srcOrd="0" destOrd="0" presId="urn:microsoft.com/office/officeart/2005/8/layout/vList2"/>
    <dgm:cxn modelId="{5A218230-79AA-4F97-940C-229DE6EA789E}" type="presParOf" srcId="{6EBDFA92-B477-4985-8574-F53AEF47BA5A}" destId="{624F38B2-B489-4FF8-82D9-BE81827C4BD1}" srcOrd="1" destOrd="0" presId="urn:microsoft.com/office/officeart/2005/8/layout/vList2"/>
    <dgm:cxn modelId="{66C2671D-B292-4816-BDD2-3B7AB193F3E4}" type="presParOf" srcId="{6EBDFA92-B477-4985-8574-F53AEF47BA5A}" destId="{B94D4A95-1BE5-4BF6-B3C4-6F852A32BD98}" srcOrd="2" destOrd="0" presId="urn:microsoft.com/office/officeart/2005/8/layout/vList2"/>
    <dgm:cxn modelId="{6516C982-AAC6-437A-8157-5D4A6460D517}" type="presParOf" srcId="{6EBDFA92-B477-4985-8574-F53AEF47BA5A}" destId="{64C6C495-E7EE-48C7-A35A-E04122DCAE0F}" srcOrd="3" destOrd="0" presId="urn:microsoft.com/office/officeart/2005/8/layout/vList2"/>
    <dgm:cxn modelId="{9C57C0F0-155A-422F-864C-F32803293C99}" type="presParOf" srcId="{6EBDFA92-B477-4985-8574-F53AEF47BA5A}" destId="{93A0AC8A-0773-43F2-ABD2-E83C91F3E275}" srcOrd="4" destOrd="0" presId="urn:microsoft.com/office/officeart/2005/8/layout/vList2"/>
    <dgm:cxn modelId="{96367E91-E22A-43E8-8892-F99CAC84D41F}" type="presParOf" srcId="{6EBDFA92-B477-4985-8574-F53AEF47BA5A}" destId="{B2F6A44E-30F3-460D-AA61-094CB41916B5}" srcOrd="5" destOrd="0" presId="urn:microsoft.com/office/officeart/2005/8/layout/vList2"/>
    <dgm:cxn modelId="{37152672-ED7E-46DE-AC1E-DBB88D8000EB}" type="presParOf" srcId="{6EBDFA92-B477-4985-8574-F53AEF47BA5A}" destId="{AF01EC02-6BCD-40FA-89DB-641D0F010BE0}" srcOrd="6" destOrd="0" presId="urn:microsoft.com/office/officeart/2005/8/layout/vList2"/>
    <dgm:cxn modelId="{AE68BC81-E9C5-4A22-81CE-942E45EA5E0D}" type="presParOf" srcId="{6EBDFA92-B477-4985-8574-F53AEF47BA5A}" destId="{F151E585-880B-48CA-8C78-6839A3081D20}" srcOrd="7" destOrd="0" presId="urn:microsoft.com/office/officeart/2005/8/layout/vList2"/>
    <dgm:cxn modelId="{6CC77B04-1015-461A-8648-95915AD1C15E}" type="presParOf" srcId="{6EBDFA92-B477-4985-8574-F53AEF47BA5A}" destId="{2FAA9F58-AEB4-47BA-B114-F97FB839AA9B}" srcOrd="8" destOrd="0" presId="urn:microsoft.com/office/officeart/2005/8/layout/vList2"/>
    <dgm:cxn modelId="{6E021183-92D9-4F83-8C4E-78CD1B6A0330}" type="presParOf" srcId="{6EBDFA92-B477-4985-8574-F53AEF47BA5A}" destId="{1CFF0D21-6AE3-4E2B-824E-AD00BB559C94}" srcOrd="9" destOrd="0" presId="urn:microsoft.com/office/officeart/2005/8/layout/vList2"/>
    <dgm:cxn modelId="{2FC6839A-5CA1-43AA-8AC3-3961AA11666B}" type="presParOf" srcId="{6EBDFA92-B477-4985-8574-F53AEF47BA5A}" destId="{5812F48B-8EEA-488C-B927-F2D4A998E215}" srcOrd="10" destOrd="0" presId="urn:microsoft.com/office/officeart/2005/8/layout/vList2"/>
    <dgm:cxn modelId="{B8221092-E228-40DB-98AC-6D33CBF9B57B}" type="presParOf" srcId="{6EBDFA92-B477-4985-8574-F53AEF47BA5A}" destId="{20081F44-48EC-42AF-BC6F-DE3801A63A8F}" srcOrd="11" destOrd="0" presId="urn:microsoft.com/office/officeart/2005/8/layout/vList2"/>
    <dgm:cxn modelId="{95B8EEA5-6399-40F6-ABB7-9974FED6819B}" type="presParOf" srcId="{6EBDFA92-B477-4985-8574-F53AEF47BA5A}" destId="{3164CCC6-2111-4944-9E03-D7AD46CC3FDC}" srcOrd="12" destOrd="0" presId="urn:microsoft.com/office/officeart/2005/8/layout/vList2"/>
    <dgm:cxn modelId="{182BE149-0B64-4ACF-B117-257C0E6EB617}" type="presParOf" srcId="{6EBDFA92-B477-4985-8574-F53AEF47BA5A}" destId="{D56500D6-1FE4-4210-855C-E83B494FB375}" srcOrd="13" destOrd="0" presId="urn:microsoft.com/office/officeart/2005/8/layout/vList2"/>
    <dgm:cxn modelId="{1F09B12D-43AC-4816-80BA-D8C1E063348A}" type="presParOf" srcId="{6EBDFA92-B477-4985-8574-F53AEF47BA5A}" destId="{E83974F6-44E3-4D84-9FEE-E7D792E3D478}" srcOrd="14" destOrd="0" presId="urn:microsoft.com/office/officeart/2005/8/layout/vList2"/>
    <dgm:cxn modelId="{D769788F-72D1-4961-9EDA-D13BD6D5D393}" type="presParOf" srcId="{6EBDFA92-B477-4985-8574-F53AEF47BA5A}" destId="{C343EC35-B6E3-449B-91D2-D97996698709}" srcOrd="15" destOrd="0" presId="urn:microsoft.com/office/officeart/2005/8/layout/vList2"/>
    <dgm:cxn modelId="{E7421257-4292-40CD-B9DF-7CA85B4795B7}" type="presParOf" srcId="{6EBDFA92-B477-4985-8574-F53AEF47BA5A}" destId="{DE085C0C-B0EF-457F-8691-EAE1907C7F1F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36BDDD5-B9B1-4A82-9D96-D29AD3D6D9A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ABE46D06-3259-46C0-8FE3-42E01D10B5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What is this league? What does it offer?</a:t>
          </a:r>
        </a:p>
      </dgm:t>
    </dgm:pt>
    <dgm:pt modelId="{457EECA2-3272-4540-9A56-CB54905E5CBE}" type="parTrans" cxnId="{DA0CCE89-B4DD-48A7-8B30-678F9B445247}">
      <dgm:prSet/>
      <dgm:spPr/>
      <dgm:t>
        <a:bodyPr/>
        <a:lstStyle/>
        <a:p>
          <a:endParaRPr lang="en-US"/>
        </a:p>
      </dgm:t>
    </dgm:pt>
    <dgm:pt modelId="{23D1B4CE-161C-4B70-B780-4547ADCB420F}" type="sibTrans" cxnId="{DA0CCE89-B4DD-48A7-8B30-678F9B445247}">
      <dgm:prSet/>
      <dgm:spPr/>
      <dgm:t>
        <a:bodyPr/>
        <a:lstStyle/>
        <a:p>
          <a:endParaRPr lang="en-US"/>
        </a:p>
      </dgm:t>
    </dgm:pt>
    <dgm:pt modelId="{4E9D3078-DE91-4767-9644-5869E0BDFE7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Who is the “Buddy” in Bayou Buddies? </a:t>
          </a:r>
        </a:p>
      </dgm:t>
    </dgm:pt>
    <dgm:pt modelId="{C434E37A-CD55-4BAA-B9DC-C8A512B24B6C}" type="parTrans" cxnId="{DA32CFB2-B09A-4B5D-9A75-39A87BA2F243}">
      <dgm:prSet/>
      <dgm:spPr/>
      <dgm:t>
        <a:bodyPr/>
        <a:lstStyle/>
        <a:p>
          <a:endParaRPr lang="en-US"/>
        </a:p>
      </dgm:t>
    </dgm:pt>
    <dgm:pt modelId="{2183744B-4B2F-42F8-807D-08997573A84F}" type="sibTrans" cxnId="{DA32CFB2-B09A-4B5D-9A75-39A87BA2F243}">
      <dgm:prSet/>
      <dgm:spPr/>
      <dgm:t>
        <a:bodyPr/>
        <a:lstStyle/>
        <a:p>
          <a:endParaRPr lang="en-US"/>
        </a:p>
      </dgm:t>
    </dgm:pt>
    <dgm:pt modelId="{136647E1-F2E6-41BC-98A8-8EB058A5348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What does it need?</a:t>
          </a:r>
        </a:p>
      </dgm:t>
    </dgm:pt>
    <dgm:pt modelId="{3B58E5C6-7C76-4A61-91E1-F546994A30CF}" type="parTrans" cxnId="{73ADC001-CF88-4EC3-9D8F-79F2FC0BCCD2}">
      <dgm:prSet/>
      <dgm:spPr/>
      <dgm:t>
        <a:bodyPr/>
        <a:lstStyle/>
        <a:p>
          <a:endParaRPr lang="en-US"/>
        </a:p>
      </dgm:t>
    </dgm:pt>
    <dgm:pt modelId="{0340D437-B0B3-4627-AFC2-A2957EF6CFB6}" type="sibTrans" cxnId="{73ADC001-CF88-4EC3-9D8F-79F2FC0BCCD2}">
      <dgm:prSet/>
      <dgm:spPr/>
      <dgm:t>
        <a:bodyPr/>
        <a:lstStyle/>
        <a:p>
          <a:endParaRPr lang="en-US"/>
        </a:p>
      </dgm:t>
    </dgm:pt>
    <dgm:pt modelId="{4004FAB7-E996-48A8-A6E5-9D95A6D051A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Where should it be?</a:t>
          </a:r>
        </a:p>
      </dgm:t>
    </dgm:pt>
    <dgm:pt modelId="{04DCF50F-6994-4356-81B8-53A99E7FAA90}" type="parTrans" cxnId="{7E9CC673-D3CF-4A09-A301-BE214F1FA14E}">
      <dgm:prSet/>
      <dgm:spPr/>
      <dgm:t>
        <a:bodyPr/>
        <a:lstStyle/>
        <a:p>
          <a:endParaRPr lang="en-US"/>
        </a:p>
      </dgm:t>
    </dgm:pt>
    <dgm:pt modelId="{0BF93D14-ADD5-4237-8679-513F4E045F34}" type="sibTrans" cxnId="{7E9CC673-D3CF-4A09-A301-BE214F1FA14E}">
      <dgm:prSet/>
      <dgm:spPr/>
      <dgm:t>
        <a:bodyPr/>
        <a:lstStyle/>
        <a:p>
          <a:endParaRPr lang="en-US"/>
        </a:p>
      </dgm:t>
    </dgm:pt>
    <dgm:pt modelId="{B43652FC-1551-47F0-8DFC-406907634BF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Why should it be done?</a:t>
          </a:r>
        </a:p>
      </dgm:t>
    </dgm:pt>
    <dgm:pt modelId="{4832C9E5-14FD-4764-A144-DE0A4F3AA215}" type="parTrans" cxnId="{E9FAF828-52CB-4AA5-85D4-A87BA961A5A3}">
      <dgm:prSet/>
      <dgm:spPr/>
      <dgm:t>
        <a:bodyPr/>
        <a:lstStyle/>
        <a:p>
          <a:endParaRPr lang="en-US"/>
        </a:p>
      </dgm:t>
    </dgm:pt>
    <dgm:pt modelId="{8F348E18-BD04-41AF-8D9F-E127A0EFE947}" type="sibTrans" cxnId="{E9FAF828-52CB-4AA5-85D4-A87BA961A5A3}">
      <dgm:prSet/>
      <dgm:spPr/>
      <dgm:t>
        <a:bodyPr/>
        <a:lstStyle/>
        <a:p>
          <a:endParaRPr lang="en-US"/>
        </a:p>
      </dgm:t>
    </dgm:pt>
    <dgm:pt modelId="{B5E2D089-FDEA-4254-8ED5-516AFD796209}" type="pres">
      <dgm:prSet presAssocID="{E36BDDD5-B9B1-4A82-9D96-D29AD3D6D9A1}" presName="root" presStyleCnt="0">
        <dgm:presLayoutVars>
          <dgm:dir/>
          <dgm:resizeHandles val="exact"/>
        </dgm:presLayoutVars>
      </dgm:prSet>
      <dgm:spPr/>
    </dgm:pt>
    <dgm:pt modelId="{7D162F55-7167-4020-A337-14C1C38ECAA2}" type="pres">
      <dgm:prSet presAssocID="{ABE46D06-3259-46C0-8FE3-42E01D10B581}" presName="compNode" presStyleCnt="0"/>
      <dgm:spPr/>
    </dgm:pt>
    <dgm:pt modelId="{F75F0C49-98B6-4D16-AE14-238D389D898D}" type="pres">
      <dgm:prSet presAssocID="{ABE46D06-3259-46C0-8FE3-42E01D10B581}" presName="bgRect" presStyleLbl="bgShp" presStyleIdx="0" presStyleCnt="5"/>
      <dgm:spPr/>
    </dgm:pt>
    <dgm:pt modelId="{4F37CDB0-A052-4BC1-A8A6-541F84B37D72}" type="pres">
      <dgm:prSet presAssocID="{ABE46D06-3259-46C0-8FE3-42E01D10B581}" presName="iconRect" presStyleLbl="node1" presStyleIdx="0" presStyleCnt="5" custScaleX="146410" custScaleY="14641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noFill/>
        </a:ln>
      </dgm:spPr>
    </dgm:pt>
    <dgm:pt modelId="{E0600AB0-FCA5-4568-AC44-72FEEEEC241F}" type="pres">
      <dgm:prSet presAssocID="{ABE46D06-3259-46C0-8FE3-42E01D10B581}" presName="spaceRect" presStyleCnt="0"/>
      <dgm:spPr/>
    </dgm:pt>
    <dgm:pt modelId="{E8E5B907-1B92-4175-A503-B681F72110DE}" type="pres">
      <dgm:prSet presAssocID="{ABE46D06-3259-46C0-8FE3-42E01D10B581}" presName="parTx" presStyleLbl="revTx" presStyleIdx="0" presStyleCnt="5">
        <dgm:presLayoutVars>
          <dgm:chMax val="0"/>
          <dgm:chPref val="0"/>
        </dgm:presLayoutVars>
      </dgm:prSet>
      <dgm:spPr/>
    </dgm:pt>
    <dgm:pt modelId="{2DF5CD9E-6723-4396-8491-EB08596F1B58}" type="pres">
      <dgm:prSet presAssocID="{23D1B4CE-161C-4B70-B780-4547ADCB420F}" presName="sibTrans" presStyleCnt="0"/>
      <dgm:spPr/>
    </dgm:pt>
    <dgm:pt modelId="{DE788DFF-3932-4E67-8AC9-8306AB62126E}" type="pres">
      <dgm:prSet presAssocID="{4E9D3078-DE91-4767-9644-5869E0BDFE74}" presName="compNode" presStyleCnt="0"/>
      <dgm:spPr/>
    </dgm:pt>
    <dgm:pt modelId="{BB412F81-D103-489C-9453-6EF11B12F51E}" type="pres">
      <dgm:prSet presAssocID="{4E9D3078-DE91-4767-9644-5869E0BDFE74}" presName="bgRect" presStyleLbl="bgShp" presStyleIdx="1" presStyleCnt="5"/>
      <dgm:spPr/>
    </dgm:pt>
    <dgm:pt modelId="{6BF1F7DF-F959-4410-A881-B4533D08CE69}" type="pres">
      <dgm:prSet presAssocID="{4E9D3078-DE91-4767-9644-5869E0BDFE74}" presName="iconRect" presStyleLbl="node1" presStyleIdx="1" presStyleCnt="5" custScaleX="146410" custScaleY="14641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>
          <a:noFill/>
        </a:ln>
      </dgm:spPr>
    </dgm:pt>
    <dgm:pt modelId="{D72D231E-8245-44C7-A245-FD2203267168}" type="pres">
      <dgm:prSet presAssocID="{4E9D3078-DE91-4767-9644-5869E0BDFE74}" presName="spaceRect" presStyleCnt="0"/>
      <dgm:spPr/>
    </dgm:pt>
    <dgm:pt modelId="{266F2CBE-FCF6-4277-9A0D-1A07617F027C}" type="pres">
      <dgm:prSet presAssocID="{4E9D3078-DE91-4767-9644-5869E0BDFE74}" presName="parTx" presStyleLbl="revTx" presStyleIdx="1" presStyleCnt="5">
        <dgm:presLayoutVars>
          <dgm:chMax val="0"/>
          <dgm:chPref val="0"/>
        </dgm:presLayoutVars>
      </dgm:prSet>
      <dgm:spPr/>
    </dgm:pt>
    <dgm:pt modelId="{C8CB64F4-EFA3-4C5A-B544-06E347F2A714}" type="pres">
      <dgm:prSet presAssocID="{2183744B-4B2F-42F8-807D-08997573A84F}" presName="sibTrans" presStyleCnt="0"/>
      <dgm:spPr/>
    </dgm:pt>
    <dgm:pt modelId="{DA590C45-DBB8-40E5-9C80-4581186D918D}" type="pres">
      <dgm:prSet presAssocID="{136647E1-F2E6-41BC-98A8-8EB058A5348C}" presName="compNode" presStyleCnt="0"/>
      <dgm:spPr/>
    </dgm:pt>
    <dgm:pt modelId="{54C6F1E8-9D33-4A2F-BD0F-F971EE3A6BB2}" type="pres">
      <dgm:prSet presAssocID="{136647E1-F2E6-41BC-98A8-8EB058A5348C}" presName="bgRect" presStyleLbl="bgShp" presStyleIdx="2" presStyleCnt="5"/>
      <dgm:spPr/>
    </dgm:pt>
    <dgm:pt modelId="{9AA2E21C-E555-4BBE-9CD1-E75E776883F3}" type="pres">
      <dgm:prSet presAssocID="{136647E1-F2E6-41BC-98A8-8EB058A5348C}" presName="iconRect" presStyleLbl="node1" presStyleIdx="2" presStyleCnt="5" custScaleX="146410" custScaleY="146410"/>
      <dgm:spPr>
        <a:blipFill>
          <a:blip xmlns:r="http://schemas.openxmlformats.org/officeDocument/2006/relationships" r:embed="rId3"/>
          <a:srcRect/>
          <a:stretch>
            <a:fillRect l="-37000" r="-37000"/>
          </a:stretch>
        </a:blipFill>
        <a:ln>
          <a:noFill/>
        </a:ln>
      </dgm:spPr>
    </dgm:pt>
    <dgm:pt modelId="{60953414-21B1-449B-8D05-852CCA412D2D}" type="pres">
      <dgm:prSet presAssocID="{136647E1-F2E6-41BC-98A8-8EB058A5348C}" presName="spaceRect" presStyleCnt="0"/>
      <dgm:spPr/>
    </dgm:pt>
    <dgm:pt modelId="{66E9E43F-CB64-4075-B05D-ED03A534B1C4}" type="pres">
      <dgm:prSet presAssocID="{136647E1-F2E6-41BC-98A8-8EB058A5348C}" presName="parTx" presStyleLbl="revTx" presStyleIdx="2" presStyleCnt="5">
        <dgm:presLayoutVars>
          <dgm:chMax val="0"/>
          <dgm:chPref val="0"/>
        </dgm:presLayoutVars>
      </dgm:prSet>
      <dgm:spPr/>
    </dgm:pt>
    <dgm:pt modelId="{5CC2FF71-0ACB-4E36-B4CE-1725F203C37F}" type="pres">
      <dgm:prSet presAssocID="{0340D437-B0B3-4627-AFC2-A2957EF6CFB6}" presName="sibTrans" presStyleCnt="0"/>
      <dgm:spPr/>
    </dgm:pt>
    <dgm:pt modelId="{19F95B80-A255-408D-A753-36D371C0DBE1}" type="pres">
      <dgm:prSet presAssocID="{4004FAB7-E996-48A8-A6E5-9D95A6D051A5}" presName="compNode" presStyleCnt="0"/>
      <dgm:spPr/>
    </dgm:pt>
    <dgm:pt modelId="{F228D077-C673-4744-9683-D7A6D03D512B}" type="pres">
      <dgm:prSet presAssocID="{4004FAB7-E996-48A8-A6E5-9D95A6D051A5}" presName="bgRect" presStyleLbl="bgShp" presStyleIdx="3" presStyleCnt="5"/>
      <dgm:spPr/>
    </dgm:pt>
    <dgm:pt modelId="{FBFA2B7A-53EA-406B-B0C9-858E3A7B9BCC}" type="pres">
      <dgm:prSet presAssocID="{4004FAB7-E996-48A8-A6E5-9D95A6D051A5}" presName="iconRect" presStyleLbl="node1" presStyleIdx="3" presStyleCnt="5" custScaleX="146410" custScaleY="146410"/>
      <dgm:spPr>
        <a:blipFill>
          <a:blip xmlns:r="http://schemas.openxmlformats.org/officeDocument/2006/relationships" r:embed="rId4"/>
          <a:srcRect/>
          <a:stretch>
            <a:fillRect l="-83000" r="-83000"/>
          </a:stretch>
        </a:blipFill>
        <a:ln>
          <a:noFill/>
        </a:ln>
      </dgm:spPr>
    </dgm:pt>
    <dgm:pt modelId="{381077DC-03D8-4DED-A0FB-B791989AA3C0}" type="pres">
      <dgm:prSet presAssocID="{4004FAB7-E996-48A8-A6E5-9D95A6D051A5}" presName="spaceRect" presStyleCnt="0"/>
      <dgm:spPr/>
    </dgm:pt>
    <dgm:pt modelId="{9E799DCD-2C6D-49B4-AA49-6E124E160AEB}" type="pres">
      <dgm:prSet presAssocID="{4004FAB7-E996-48A8-A6E5-9D95A6D051A5}" presName="parTx" presStyleLbl="revTx" presStyleIdx="3" presStyleCnt="5">
        <dgm:presLayoutVars>
          <dgm:chMax val="0"/>
          <dgm:chPref val="0"/>
        </dgm:presLayoutVars>
      </dgm:prSet>
      <dgm:spPr/>
    </dgm:pt>
    <dgm:pt modelId="{EB6ECFEE-3783-45B0-99B4-303F1DB02205}" type="pres">
      <dgm:prSet presAssocID="{0BF93D14-ADD5-4237-8679-513F4E045F34}" presName="sibTrans" presStyleCnt="0"/>
      <dgm:spPr/>
    </dgm:pt>
    <dgm:pt modelId="{330AECA1-95DE-44AC-B6C6-8EF0A65C3447}" type="pres">
      <dgm:prSet presAssocID="{B43652FC-1551-47F0-8DFC-406907634BF0}" presName="compNode" presStyleCnt="0"/>
      <dgm:spPr/>
    </dgm:pt>
    <dgm:pt modelId="{50D052A1-01A4-47D5-BCAE-4D58F6E7C696}" type="pres">
      <dgm:prSet presAssocID="{B43652FC-1551-47F0-8DFC-406907634BF0}" presName="bgRect" presStyleLbl="bgShp" presStyleIdx="4" presStyleCnt="5"/>
      <dgm:spPr/>
    </dgm:pt>
    <dgm:pt modelId="{8E1653E9-3B11-435B-AD7B-72EAB8F08574}" type="pres">
      <dgm:prSet presAssocID="{B43652FC-1551-47F0-8DFC-406907634BF0}" presName="iconRect" presStyleLbl="node1" presStyleIdx="4" presStyleCnt="5"/>
      <dgm:spPr/>
    </dgm:pt>
    <dgm:pt modelId="{A66B5A59-7855-453B-BE2B-9DAF0411097B}" type="pres">
      <dgm:prSet presAssocID="{B43652FC-1551-47F0-8DFC-406907634BF0}" presName="spaceRect" presStyleCnt="0"/>
      <dgm:spPr/>
    </dgm:pt>
    <dgm:pt modelId="{490951FB-0724-4B6E-989F-165F5130D6E7}" type="pres">
      <dgm:prSet presAssocID="{B43652FC-1551-47F0-8DFC-406907634BF0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73ADC001-CF88-4EC3-9D8F-79F2FC0BCCD2}" srcId="{E36BDDD5-B9B1-4A82-9D96-D29AD3D6D9A1}" destId="{136647E1-F2E6-41BC-98A8-8EB058A5348C}" srcOrd="2" destOrd="0" parTransId="{3B58E5C6-7C76-4A61-91E1-F546994A30CF}" sibTransId="{0340D437-B0B3-4627-AFC2-A2957EF6CFB6}"/>
    <dgm:cxn modelId="{7A922103-FBD2-4309-B78A-666B15329F3E}" type="presOf" srcId="{4004FAB7-E996-48A8-A6E5-9D95A6D051A5}" destId="{9E799DCD-2C6D-49B4-AA49-6E124E160AEB}" srcOrd="0" destOrd="0" presId="urn:microsoft.com/office/officeart/2018/2/layout/IconVerticalSolidList"/>
    <dgm:cxn modelId="{0207E70B-C2E9-4488-8CDA-07E9F917F998}" type="presOf" srcId="{4E9D3078-DE91-4767-9644-5869E0BDFE74}" destId="{266F2CBE-FCF6-4277-9A0D-1A07617F027C}" srcOrd="0" destOrd="0" presId="urn:microsoft.com/office/officeart/2018/2/layout/IconVerticalSolidList"/>
    <dgm:cxn modelId="{E9FAF828-52CB-4AA5-85D4-A87BA961A5A3}" srcId="{E36BDDD5-B9B1-4A82-9D96-D29AD3D6D9A1}" destId="{B43652FC-1551-47F0-8DFC-406907634BF0}" srcOrd="4" destOrd="0" parTransId="{4832C9E5-14FD-4764-A144-DE0A4F3AA215}" sibTransId="{8F348E18-BD04-41AF-8D9F-E127A0EFE947}"/>
    <dgm:cxn modelId="{828DAE73-64BF-47B0-AE33-B7C9D97A11FA}" type="presOf" srcId="{136647E1-F2E6-41BC-98A8-8EB058A5348C}" destId="{66E9E43F-CB64-4075-B05D-ED03A534B1C4}" srcOrd="0" destOrd="0" presId="urn:microsoft.com/office/officeart/2018/2/layout/IconVerticalSolidList"/>
    <dgm:cxn modelId="{7E9CC673-D3CF-4A09-A301-BE214F1FA14E}" srcId="{E36BDDD5-B9B1-4A82-9D96-D29AD3D6D9A1}" destId="{4004FAB7-E996-48A8-A6E5-9D95A6D051A5}" srcOrd="3" destOrd="0" parTransId="{04DCF50F-6994-4356-81B8-53A99E7FAA90}" sibTransId="{0BF93D14-ADD5-4237-8679-513F4E045F34}"/>
    <dgm:cxn modelId="{1B5F0C54-1FBE-4ECD-A1E2-E32C30BF8646}" type="presOf" srcId="{ABE46D06-3259-46C0-8FE3-42E01D10B581}" destId="{E8E5B907-1B92-4175-A503-B681F72110DE}" srcOrd="0" destOrd="0" presId="urn:microsoft.com/office/officeart/2018/2/layout/IconVerticalSolidList"/>
    <dgm:cxn modelId="{DA0CCE89-B4DD-48A7-8B30-678F9B445247}" srcId="{E36BDDD5-B9B1-4A82-9D96-D29AD3D6D9A1}" destId="{ABE46D06-3259-46C0-8FE3-42E01D10B581}" srcOrd="0" destOrd="0" parTransId="{457EECA2-3272-4540-9A56-CB54905E5CBE}" sibTransId="{23D1B4CE-161C-4B70-B780-4547ADCB420F}"/>
    <dgm:cxn modelId="{35355DAB-19D4-4E3C-A82B-D6FD689288AC}" type="presOf" srcId="{B43652FC-1551-47F0-8DFC-406907634BF0}" destId="{490951FB-0724-4B6E-989F-165F5130D6E7}" srcOrd="0" destOrd="0" presId="urn:microsoft.com/office/officeart/2018/2/layout/IconVerticalSolidList"/>
    <dgm:cxn modelId="{DA32CFB2-B09A-4B5D-9A75-39A87BA2F243}" srcId="{E36BDDD5-B9B1-4A82-9D96-D29AD3D6D9A1}" destId="{4E9D3078-DE91-4767-9644-5869E0BDFE74}" srcOrd="1" destOrd="0" parTransId="{C434E37A-CD55-4BAA-B9DC-C8A512B24B6C}" sibTransId="{2183744B-4B2F-42F8-807D-08997573A84F}"/>
    <dgm:cxn modelId="{DBA32ADF-C1E5-4E82-9B23-83B417035EDA}" type="presOf" srcId="{E36BDDD5-B9B1-4A82-9D96-D29AD3D6D9A1}" destId="{B5E2D089-FDEA-4254-8ED5-516AFD796209}" srcOrd="0" destOrd="0" presId="urn:microsoft.com/office/officeart/2018/2/layout/IconVerticalSolidList"/>
    <dgm:cxn modelId="{EC5A05D3-271C-4BA9-BDB0-6101F0B32B76}" type="presParOf" srcId="{B5E2D089-FDEA-4254-8ED5-516AFD796209}" destId="{7D162F55-7167-4020-A337-14C1C38ECAA2}" srcOrd="0" destOrd="0" presId="urn:microsoft.com/office/officeart/2018/2/layout/IconVerticalSolidList"/>
    <dgm:cxn modelId="{127F3EE4-94F9-4193-A11B-DCE665CF249E}" type="presParOf" srcId="{7D162F55-7167-4020-A337-14C1C38ECAA2}" destId="{F75F0C49-98B6-4D16-AE14-238D389D898D}" srcOrd="0" destOrd="0" presId="urn:microsoft.com/office/officeart/2018/2/layout/IconVerticalSolidList"/>
    <dgm:cxn modelId="{46CF201A-420A-4AD4-A644-28D73EAD18AA}" type="presParOf" srcId="{7D162F55-7167-4020-A337-14C1C38ECAA2}" destId="{4F37CDB0-A052-4BC1-A8A6-541F84B37D72}" srcOrd="1" destOrd="0" presId="urn:microsoft.com/office/officeart/2018/2/layout/IconVerticalSolidList"/>
    <dgm:cxn modelId="{DC15D786-5D0C-4F18-8B7D-91DE5295BEE2}" type="presParOf" srcId="{7D162F55-7167-4020-A337-14C1C38ECAA2}" destId="{E0600AB0-FCA5-4568-AC44-72FEEEEC241F}" srcOrd="2" destOrd="0" presId="urn:microsoft.com/office/officeart/2018/2/layout/IconVerticalSolidList"/>
    <dgm:cxn modelId="{5DFEF428-31F9-473B-B578-EA810AB6EEAA}" type="presParOf" srcId="{7D162F55-7167-4020-A337-14C1C38ECAA2}" destId="{E8E5B907-1B92-4175-A503-B681F72110DE}" srcOrd="3" destOrd="0" presId="urn:microsoft.com/office/officeart/2018/2/layout/IconVerticalSolidList"/>
    <dgm:cxn modelId="{EB2CD097-AE1C-4201-A6F2-EB35CD6238D7}" type="presParOf" srcId="{B5E2D089-FDEA-4254-8ED5-516AFD796209}" destId="{2DF5CD9E-6723-4396-8491-EB08596F1B58}" srcOrd="1" destOrd="0" presId="urn:microsoft.com/office/officeart/2018/2/layout/IconVerticalSolidList"/>
    <dgm:cxn modelId="{7EB95091-68CC-47EC-8A18-FF8B4DF245C7}" type="presParOf" srcId="{B5E2D089-FDEA-4254-8ED5-516AFD796209}" destId="{DE788DFF-3932-4E67-8AC9-8306AB62126E}" srcOrd="2" destOrd="0" presId="urn:microsoft.com/office/officeart/2018/2/layout/IconVerticalSolidList"/>
    <dgm:cxn modelId="{2DAF0957-CB4F-46B4-BF2F-1547D705D093}" type="presParOf" srcId="{DE788DFF-3932-4E67-8AC9-8306AB62126E}" destId="{BB412F81-D103-489C-9453-6EF11B12F51E}" srcOrd="0" destOrd="0" presId="urn:microsoft.com/office/officeart/2018/2/layout/IconVerticalSolidList"/>
    <dgm:cxn modelId="{7A6C225A-2E9E-4893-87A6-AADA7E8F660B}" type="presParOf" srcId="{DE788DFF-3932-4E67-8AC9-8306AB62126E}" destId="{6BF1F7DF-F959-4410-A881-B4533D08CE69}" srcOrd="1" destOrd="0" presId="urn:microsoft.com/office/officeart/2018/2/layout/IconVerticalSolidList"/>
    <dgm:cxn modelId="{FBC12464-1871-4E03-A40D-799D0B09C5EE}" type="presParOf" srcId="{DE788DFF-3932-4E67-8AC9-8306AB62126E}" destId="{D72D231E-8245-44C7-A245-FD2203267168}" srcOrd="2" destOrd="0" presId="urn:microsoft.com/office/officeart/2018/2/layout/IconVerticalSolidList"/>
    <dgm:cxn modelId="{02F03CA1-ADEE-4614-B8C5-63FEAB5A83E2}" type="presParOf" srcId="{DE788DFF-3932-4E67-8AC9-8306AB62126E}" destId="{266F2CBE-FCF6-4277-9A0D-1A07617F027C}" srcOrd="3" destOrd="0" presId="urn:microsoft.com/office/officeart/2018/2/layout/IconVerticalSolidList"/>
    <dgm:cxn modelId="{72681678-8671-41D2-A93C-B499E3990285}" type="presParOf" srcId="{B5E2D089-FDEA-4254-8ED5-516AFD796209}" destId="{C8CB64F4-EFA3-4C5A-B544-06E347F2A714}" srcOrd="3" destOrd="0" presId="urn:microsoft.com/office/officeart/2018/2/layout/IconVerticalSolidList"/>
    <dgm:cxn modelId="{D09EB30E-7D2C-4112-BA80-E22C59334418}" type="presParOf" srcId="{B5E2D089-FDEA-4254-8ED5-516AFD796209}" destId="{DA590C45-DBB8-40E5-9C80-4581186D918D}" srcOrd="4" destOrd="0" presId="urn:microsoft.com/office/officeart/2018/2/layout/IconVerticalSolidList"/>
    <dgm:cxn modelId="{D2B666E7-7B92-4531-B520-DACB935139EE}" type="presParOf" srcId="{DA590C45-DBB8-40E5-9C80-4581186D918D}" destId="{54C6F1E8-9D33-4A2F-BD0F-F971EE3A6BB2}" srcOrd="0" destOrd="0" presId="urn:microsoft.com/office/officeart/2018/2/layout/IconVerticalSolidList"/>
    <dgm:cxn modelId="{9CD7EC8B-D83F-4604-A542-F9A929C02605}" type="presParOf" srcId="{DA590C45-DBB8-40E5-9C80-4581186D918D}" destId="{9AA2E21C-E555-4BBE-9CD1-E75E776883F3}" srcOrd="1" destOrd="0" presId="urn:microsoft.com/office/officeart/2018/2/layout/IconVerticalSolidList"/>
    <dgm:cxn modelId="{D07C78FC-2DD9-484E-90B0-6388156CCA8C}" type="presParOf" srcId="{DA590C45-DBB8-40E5-9C80-4581186D918D}" destId="{60953414-21B1-449B-8D05-852CCA412D2D}" srcOrd="2" destOrd="0" presId="urn:microsoft.com/office/officeart/2018/2/layout/IconVerticalSolidList"/>
    <dgm:cxn modelId="{20F2C210-6A6E-4FAA-846B-2339BBC74190}" type="presParOf" srcId="{DA590C45-DBB8-40E5-9C80-4581186D918D}" destId="{66E9E43F-CB64-4075-B05D-ED03A534B1C4}" srcOrd="3" destOrd="0" presId="urn:microsoft.com/office/officeart/2018/2/layout/IconVerticalSolidList"/>
    <dgm:cxn modelId="{F7415D14-4DFE-48A0-8178-7703E45B4EE0}" type="presParOf" srcId="{B5E2D089-FDEA-4254-8ED5-516AFD796209}" destId="{5CC2FF71-0ACB-4E36-B4CE-1725F203C37F}" srcOrd="5" destOrd="0" presId="urn:microsoft.com/office/officeart/2018/2/layout/IconVerticalSolidList"/>
    <dgm:cxn modelId="{73F46E7F-064F-49CD-87A0-F16062121549}" type="presParOf" srcId="{B5E2D089-FDEA-4254-8ED5-516AFD796209}" destId="{19F95B80-A255-408D-A753-36D371C0DBE1}" srcOrd="6" destOrd="0" presId="urn:microsoft.com/office/officeart/2018/2/layout/IconVerticalSolidList"/>
    <dgm:cxn modelId="{9EBDAC97-81B3-44D5-9EA2-2DBC7B9F2FFB}" type="presParOf" srcId="{19F95B80-A255-408D-A753-36D371C0DBE1}" destId="{F228D077-C673-4744-9683-D7A6D03D512B}" srcOrd="0" destOrd="0" presId="urn:microsoft.com/office/officeart/2018/2/layout/IconVerticalSolidList"/>
    <dgm:cxn modelId="{B2756C22-7194-4F91-9C7A-EA8F65EB2705}" type="presParOf" srcId="{19F95B80-A255-408D-A753-36D371C0DBE1}" destId="{FBFA2B7A-53EA-406B-B0C9-858E3A7B9BCC}" srcOrd="1" destOrd="0" presId="urn:microsoft.com/office/officeart/2018/2/layout/IconVerticalSolidList"/>
    <dgm:cxn modelId="{7C747F3E-2CA5-4D3F-B23A-9AFF2E3DA43D}" type="presParOf" srcId="{19F95B80-A255-408D-A753-36D371C0DBE1}" destId="{381077DC-03D8-4DED-A0FB-B791989AA3C0}" srcOrd="2" destOrd="0" presId="urn:microsoft.com/office/officeart/2018/2/layout/IconVerticalSolidList"/>
    <dgm:cxn modelId="{0E9C5595-8FA9-4B6C-A920-7ECF99185630}" type="presParOf" srcId="{19F95B80-A255-408D-A753-36D371C0DBE1}" destId="{9E799DCD-2C6D-49B4-AA49-6E124E160AEB}" srcOrd="3" destOrd="0" presId="urn:microsoft.com/office/officeart/2018/2/layout/IconVerticalSolidList"/>
    <dgm:cxn modelId="{D8A4D4FF-F188-48FB-BCE8-DB46EAA98502}" type="presParOf" srcId="{B5E2D089-FDEA-4254-8ED5-516AFD796209}" destId="{EB6ECFEE-3783-45B0-99B4-303F1DB02205}" srcOrd="7" destOrd="0" presId="urn:microsoft.com/office/officeart/2018/2/layout/IconVerticalSolidList"/>
    <dgm:cxn modelId="{05374914-3B36-41B8-BD5B-C27472206190}" type="presParOf" srcId="{B5E2D089-FDEA-4254-8ED5-516AFD796209}" destId="{330AECA1-95DE-44AC-B6C6-8EF0A65C3447}" srcOrd="8" destOrd="0" presId="urn:microsoft.com/office/officeart/2018/2/layout/IconVerticalSolidList"/>
    <dgm:cxn modelId="{FF887BFA-7AB1-43BD-A4C1-C4719DB54D70}" type="presParOf" srcId="{330AECA1-95DE-44AC-B6C6-8EF0A65C3447}" destId="{50D052A1-01A4-47D5-BCAE-4D58F6E7C696}" srcOrd="0" destOrd="0" presId="urn:microsoft.com/office/officeart/2018/2/layout/IconVerticalSolidList"/>
    <dgm:cxn modelId="{0131FE5B-8D95-4830-B86B-D7FCFA080EA5}" type="presParOf" srcId="{330AECA1-95DE-44AC-B6C6-8EF0A65C3447}" destId="{8E1653E9-3B11-435B-AD7B-72EAB8F08574}" srcOrd="1" destOrd="0" presId="urn:microsoft.com/office/officeart/2018/2/layout/IconVerticalSolidList"/>
    <dgm:cxn modelId="{5891E49D-4CF9-4117-8190-6B6CF3F1D81D}" type="presParOf" srcId="{330AECA1-95DE-44AC-B6C6-8EF0A65C3447}" destId="{A66B5A59-7855-453B-BE2B-9DAF0411097B}" srcOrd="2" destOrd="0" presId="urn:microsoft.com/office/officeart/2018/2/layout/IconVerticalSolidList"/>
    <dgm:cxn modelId="{BA3BA6F0-D2C2-44FE-86C6-F44C862CE2D1}" type="presParOf" srcId="{330AECA1-95DE-44AC-B6C6-8EF0A65C3447}" destId="{490951FB-0724-4B6E-989F-165F5130D6E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8EDD17-4146-4B0C-A6D4-B617EBE943BE}" type="doc">
      <dgm:prSet loTypeId="urn:microsoft.com/office/officeart/2017/3/layout/HorizontalLabelsTimeline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D6512A5-2593-4964-9BA3-AF9F320B3085}">
      <dgm:prSet/>
      <dgm:spPr/>
      <dgm:t>
        <a:bodyPr/>
        <a:lstStyle/>
        <a:p>
          <a:pPr>
            <a:defRPr b="1"/>
          </a:pPr>
          <a:r>
            <a:rPr lang="en-US"/>
            <a:t>1956</a:t>
          </a:r>
        </a:p>
      </dgm:t>
    </dgm:pt>
    <dgm:pt modelId="{66E15F3D-F8F0-4B95-8EBC-00FCE6E9A736}" type="parTrans" cxnId="{9F559112-5A47-405B-A5B1-DBC63F8B2DF4}">
      <dgm:prSet/>
      <dgm:spPr/>
      <dgm:t>
        <a:bodyPr/>
        <a:lstStyle/>
        <a:p>
          <a:endParaRPr lang="en-US"/>
        </a:p>
      </dgm:t>
    </dgm:pt>
    <dgm:pt modelId="{84614BE8-998A-45A3-B0AF-5459B71B0E9B}" type="sibTrans" cxnId="{9F559112-5A47-405B-A5B1-DBC63F8B2DF4}">
      <dgm:prSet/>
      <dgm:spPr/>
      <dgm:t>
        <a:bodyPr/>
        <a:lstStyle/>
        <a:p>
          <a:endParaRPr lang="en-US"/>
        </a:p>
      </dgm:t>
    </dgm:pt>
    <dgm:pt modelId="{EAD5C5A7-F1D5-4622-A59F-B6D037973EC8}">
      <dgm:prSet/>
      <dgm:spPr/>
      <dgm:t>
        <a:bodyPr/>
        <a:lstStyle/>
        <a:p>
          <a:r>
            <a:rPr lang="en-US" dirty="0"/>
            <a:t>First Recreation District formed was District 6 in 1956</a:t>
          </a:r>
        </a:p>
      </dgm:t>
    </dgm:pt>
    <dgm:pt modelId="{B14406D5-AF36-41D2-A33C-93F10AFAF4A7}" type="parTrans" cxnId="{1FA93299-A34C-4624-A2EB-950446E037B0}">
      <dgm:prSet/>
      <dgm:spPr/>
      <dgm:t>
        <a:bodyPr/>
        <a:lstStyle/>
        <a:p>
          <a:endParaRPr lang="en-US"/>
        </a:p>
      </dgm:t>
    </dgm:pt>
    <dgm:pt modelId="{C109DCAB-CECD-4E4D-9C86-413E41A467B2}" type="sibTrans" cxnId="{1FA93299-A34C-4624-A2EB-950446E037B0}">
      <dgm:prSet/>
      <dgm:spPr/>
      <dgm:t>
        <a:bodyPr/>
        <a:lstStyle/>
        <a:p>
          <a:endParaRPr lang="en-US"/>
        </a:p>
      </dgm:t>
    </dgm:pt>
    <dgm:pt modelId="{5DA87E0E-4A6A-4A4D-8C0A-2226798EDFF6}">
      <dgm:prSet/>
      <dgm:spPr/>
      <dgm:t>
        <a:bodyPr/>
        <a:lstStyle/>
        <a:p>
          <a:pPr>
            <a:defRPr b="1"/>
          </a:pPr>
          <a:r>
            <a:rPr lang="en-US"/>
            <a:t>July 1981</a:t>
          </a:r>
        </a:p>
      </dgm:t>
    </dgm:pt>
    <dgm:pt modelId="{28B34797-63BC-467A-8748-D7F0A527C1B5}" type="parTrans" cxnId="{2CD8D393-3DCA-49A9-A8E3-2B99AB1B76D3}">
      <dgm:prSet/>
      <dgm:spPr/>
      <dgm:t>
        <a:bodyPr/>
        <a:lstStyle/>
        <a:p>
          <a:endParaRPr lang="en-US"/>
        </a:p>
      </dgm:t>
    </dgm:pt>
    <dgm:pt modelId="{54B149EC-E2D9-4DEA-AB41-122FFAD3F4F1}" type="sibTrans" cxnId="{2CD8D393-3DCA-49A9-A8E3-2B99AB1B76D3}">
      <dgm:prSet/>
      <dgm:spPr/>
      <dgm:t>
        <a:bodyPr/>
        <a:lstStyle/>
        <a:p>
          <a:endParaRPr lang="en-US"/>
        </a:p>
      </dgm:t>
    </dgm:pt>
    <dgm:pt modelId="{44BFB48E-7264-4BEA-A309-3F4AD3C0C32F}">
      <dgm:prSet/>
      <dgm:spPr/>
      <dgm:t>
        <a:bodyPr/>
        <a:lstStyle/>
        <a:p>
          <a:r>
            <a:rPr lang="en-US"/>
            <a:t>In July 1981, Terrebonne Parish Government is Consolidated</a:t>
          </a:r>
        </a:p>
      </dgm:t>
    </dgm:pt>
    <dgm:pt modelId="{72867C3B-1A6A-497E-973D-0A133D6327A2}" type="parTrans" cxnId="{D4FD4257-6736-4C48-BB8C-E82F3EA09C31}">
      <dgm:prSet/>
      <dgm:spPr/>
      <dgm:t>
        <a:bodyPr/>
        <a:lstStyle/>
        <a:p>
          <a:endParaRPr lang="en-US"/>
        </a:p>
      </dgm:t>
    </dgm:pt>
    <dgm:pt modelId="{D25B2521-986B-455D-BC10-B5E31D295514}" type="sibTrans" cxnId="{D4FD4257-6736-4C48-BB8C-E82F3EA09C31}">
      <dgm:prSet/>
      <dgm:spPr/>
      <dgm:t>
        <a:bodyPr/>
        <a:lstStyle/>
        <a:p>
          <a:endParaRPr lang="en-US"/>
        </a:p>
      </dgm:t>
    </dgm:pt>
    <dgm:pt modelId="{61851D62-2F9B-4759-A840-1255A1599601}">
      <dgm:prSet/>
      <dgm:spPr/>
      <dgm:t>
        <a:bodyPr/>
        <a:lstStyle/>
        <a:p>
          <a:pPr>
            <a:defRPr b="1"/>
          </a:pPr>
          <a:r>
            <a:rPr lang="en-US"/>
            <a:t>12 Aug. 1992</a:t>
          </a:r>
        </a:p>
      </dgm:t>
    </dgm:pt>
    <dgm:pt modelId="{2403A0D2-1C1C-4D0B-9091-80C0FEE7F882}" type="parTrans" cxnId="{144E7099-F190-40F3-8D3F-C1B74CA2CB07}">
      <dgm:prSet/>
      <dgm:spPr/>
      <dgm:t>
        <a:bodyPr/>
        <a:lstStyle/>
        <a:p>
          <a:endParaRPr lang="en-US"/>
        </a:p>
      </dgm:t>
    </dgm:pt>
    <dgm:pt modelId="{A7EF493A-C993-45BF-9B0E-3677358D2899}" type="sibTrans" cxnId="{144E7099-F190-40F3-8D3F-C1B74CA2CB07}">
      <dgm:prSet/>
      <dgm:spPr/>
      <dgm:t>
        <a:bodyPr/>
        <a:lstStyle/>
        <a:p>
          <a:endParaRPr lang="en-US"/>
        </a:p>
      </dgm:t>
    </dgm:pt>
    <dgm:pt modelId="{5832F2CA-87EE-4614-9F0F-2C8E6F9C4228}">
      <dgm:prSet/>
      <dgm:spPr/>
      <dgm:t>
        <a:bodyPr/>
        <a:lstStyle/>
        <a:p>
          <a:r>
            <a:rPr lang="en-US"/>
            <a:t>On August 12, 1992, Recreation District 11 was created.</a:t>
          </a:r>
        </a:p>
      </dgm:t>
    </dgm:pt>
    <dgm:pt modelId="{BF81ECD7-587D-4147-950D-7D757B923928}" type="parTrans" cxnId="{B8B7A984-0116-4902-A7EC-67881F73BE24}">
      <dgm:prSet/>
      <dgm:spPr/>
      <dgm:t>
        <a:bodyPr/>
        <a:lstStyle/>
        <a:p>
          <a:endParaRPr lang="en-US"/>
        </a:p>
      </dgm:t>
    </dgm:pt>
    <dgm:pt modelId="{FD9D0384-A06A-46DC-A6AB-A3F8ED2E2EE9}" type="sibTrans" cxnId="{B8B7A984-0116-4902-A7EC-67881F73BE24}">
      <dgm:prSet/>
      <dgm:spPr/>
      <dgm:t>
        <a:bodyPr/>
        <a:lstStyle/>
        <a:p>
          <a:endParaRPr lang="en-US"/>
        </a:p>
      </dgm:t>
    </dgm:pt>
    <dgm:pt modelId="{0242A339-2714-48AD-B550-E0B2820BBD95}">
      <dgm:prSet/>
      <dgm:spPr/>
      <dgm:t>
        <a:bodyPr/>
        <a:lstStyle/>
        <a:p>
          <a:pPr>
            <a:defRPr b="1"/>
          </a:pPr>
          <a:r>
            <a:rPr lang="en-US"/>
            <a:t>1995</a:t>
          </a:r>
        </a:p>
      </dgm:t>
    </dgm:pt>
    <dgm:pt modelId="{48F0DF8E-1787-4D6B-82E7-4D2F71C8D4E2}" type="parTrans" cxnId="{E174428B-F53C-4857-B8BC-417332147B0E}">
      <dgm:prSet/>
      <dgm:spPr/>
      <dgm:t>
        <a:bodyPr/>
        <a:lstStyle/>
        <a:p>
          <a:endParaRPr lang="en-US"/>
        </a:p>
      </dgm:t>
    </dgm:pt>
    <dgm:pt modelId="{2CC0D195-4D09-4EA6-BC03-453E0A8B4BA0}" type="sibTrans" cxnId="{E174428B-F53C-4857-B8BC-417332147B0E}">
      <dgm:prSet/>
      <dgm:spPr/>
      <dgm:t>
        <a:bodyPr/>
        <a:lstStyle/>
        <a:p>
          <a:endParaRPr lang="en-US"/>
        </a:p>
      </dgm:t>
    </dgm:pt>
    <dgm:pt modelId="{40B34D3A-239F-4A02-B93F-5266AEBD2DE8}">
      <dgm:prSet/>
      <dgm:spPr/>
      <dgm:t>
        <a:bodyPr/>
        <a:lstStyle/>
        <a:p>
          <a:r>
            <a:rPr lang="en-US"/>
            <a:t>In 1995, the Council was reduced from 15 to 9 members.</a:t>
          </a:r>
        </a:p>
      </dgm:t>
    </dgm:pt>
    <dgm:pt modelId="{77F72E8F-F242-48F4-BFED-ADD79B12ADB8}" type="parTrans" cxnId="{6660F142-ABA6-4514-A477-62726E46D427}">
      <dgm:prSet/>
      <dgm:spPr/>
      <dgm:t>
        <a:bodyPr/>
        <a:lstStyle/>
        <a:p>
          <a:endParaRPr lang="en-US"/>
        </a:p>
      </dgm:t>
    </dgm:pt>
    <dgm:pt modelId="{58FF9C87-56D5-48D2-B340-EDC400C27F7C}" type="sibTrans" cxnId="{6660F142-ABA6-4514-A477-62726E46D427}">
      <dgm:prSet/>
      <dgm:spPr/>
      <dgm:t>
        <a:bodyPr/>
        <a:lstStyle/>
        <a:p>
          <a:endParaRPr lang="en-US"/>
        </a:p>
      </dgm:t>
    </dgm:pt>
    <dgm:pt modelId="{B6DA0A00-6E01-4C4B-B715-384A036F8A0C}">
      <dgm:prSet/>
      <dgm:spPr/>
      <dgm:t>
        <a:bodyPr/>
        <a:lstStyle/>
        <a:p>
          <a:pPr>
            <a:defRPr b="1"/>
          </a:pPr>
          <a:r>
            <a:rPr lang="en-US"/>
            <a:t>23 Feb. 2018</a:t>
          </a:r>
        </a:p>
      </dgm:t>
    </dgm:pt>
    <dgm:pt modelId="{C93B9803-4225-4ED1-8082-F261750496C1}" type="parTrans" cxnId="{69F95C06-7279-4B9D-BD64-662B1F4F699D}">
      <dgm:prSet/>
      <dgm:spPr/>
      <dgm:t>
        <a:bodyPr/>
        <a:lstStyle/>
        <a:p>
          <a:endParaRPr lang="en-US"/>
        </a:p>
      </dgm:t>
    </dgm:pt>
    <dgm:pt modelId="{470F7174-8753-4A27-81D0-D1AD79BE8244}" type="sibTrans" cxnId="{69F95C06-7279-4B9D-BD64-662B1F4F699D}">
      <dgm:prSet/>
      <dgm:spPr/>
      <dgm:t>
        <a:bodyPr/>
        <a:lstStyle/>
        <a:p>
          <a:endParaRPr lang="en-US"/>
        </a:p>
      </dgm:t>
    </dgm:pt>
    <dgm:pt modelId="{60A3DDB0-860D-4E39-B486-C34D514A8120}">
      <dgm:prSet/>
      <dgm:spPr/>
      <dgm:t>
        <a:bodyPr/>
        <a:lstStyle/>
        <a:p>
          <a:r>
            <a:rPr lang="en-US"/>
            <a:t>On February 23, 2018, the Louisiana Attorney General’s Office issues Opinion 17-0121 confirming TPCG’s broad powers over Terrebonne Parish’s recreation districts.</a:t>
          </a:r>
        </a:p>
      </dgm:t>
    </dgm:pt>
    <dgm:pt modelId="{682C396B-4D94-4CDB-819C-DA34F6592639}" type="parTrans" cxnId="{78E008EA-ED3D-4215-90B9-5314F8B2F2D3}">
      <dgm:prSet/>
      <dgm:spPr/>
      <dgm:t>
        <a:bodyPr/>
        <a:lstStyle/>
        <a:p>
          <a:endParaRPr lang="en-US"/>
        </a:p>
      </dgm:t>
    </dgm:pt>
    <dgm:pt modelId="{0A3C8C27-2001-469D-90B9-78CA18C697B9}" type="sibTrans" cxnId="{78E008EA-ED3D-4215-90B9-5314F8B2F2D3}">
      <dgm:prSet/>
      <dgm:spPr/>
      <dgm:t>
        <a:bodyPr/>
        <a:lstStyle/>
        <a:p>
          <a:endParaRPr lang="en-US"/>
        </a:p>
      </dgm:t>
    </dgm:pt>
    <dgm:pt modelId="{919D631B-3AAD-448B-8AB0-BFE1637291A3}" type="pres">
      <dgm:prSet presAssocID="{1C8EDD17-4146-4B0C-A6D4-B617EBE943BE}" presName="root" presStyleCnt="0">
        <dgm:presLayoutVars>
          <dgm:chMax/>
          <dgm:chPref/>
          <dgm:animLvl val="lvl"/>
        </dgm:presLayoutVars>
      </dgm:prSet>
      <dgm:spPr/>
    </dgm:pt>
    <dgm:pt modelId="{839FEA41-8AC1-428E-A0BD-B8E70406499B}" type="pres">
      <dgm:prSet presAssocID="{1C8EDD17-4146-4B0C-A6D4-B617EBE943BE}" presName="divider" presStyleLbl="fgAcc1" presStyleIdx="0" presStyleCnt="1"/>
      <dgm:spPr/>
    </dgm:pt>
    <dgm:pt modelId="{EC12804F-C670-468F-B2F7-C2D5A515AABD}" type="pres">
      <dgm:prSet presAssocID="{1C8EDD17-4146-4B0C-A6D4-B617EBE943BE}" presName="nodes" presStyleCnt="0">
        <dgm:presLayoutVars>
          <dgm:chMax/>
          <dgm:chPref/>
          <dgm:animLvl val="lvl"/>
        </dgm:presLayoutVars>
      </dgm:prSet>
      <dgm:spPr/>
    </dgm:pt>
    <dgm:pt modelId="{E36865AB-B3E6-4B05-AB1F-586463045847}" type="pres">
      <dgm:prSet presAssocID="{8D6512A5-2593-4964-9BA3-AF9F320B3085}" presName="composite" presStyleCnt="0"/>
      <dgm:spPr/>
    </dgm:pt>
    <dgm:pt modelId="{2CE7FC51-8C97-4D74-AB4F-CD00C91B9AAC}" type="pres">
      <dgm:prSet presAssocID="{8D6512A5-2593-4964-9BA3-AF9F320B3085}" presName="L1TextContainer" presStyleLbl="alignNode1" presStyleIdx="0" presStyleCnt="5">
        <dgm:presLayoutVars>
          <dgm:chMax val="1"/>
          <dgm:chPref val="1"/>
          <dgm:bulletEnabled val="1"/>
        </dgm:presLayoutVars>
      </dgm:prSet>
      <dgm:spPr/>
    </dgm:pt>
    <dgm:pt modelId="{8646F29D-94D7-4442-95FB-BAECB96B36FF}" type="pres">
      <dgm:prSet presAssocID="{8D6512A5-2593-4964-9BA3-AF9F320B3085}" presName="L2TextContainerWrapper" presStyleCnt="0">
        <dgm:presLayoutVars>
          <dgm:bulletEnabled val="1"/>
        </dgm:presLayoutVars>
      </dgm:prSet>
      <dgm:spPr/>
    </dgm:pt>
    <dgm:pt modelId="{547881E7-A809-4059-9E12-80D4D44A0846}" type="pres">
      <dgm:prSet presAssocID="{8D6512A5-2593-4964-9BA3-AF9F320B3085}" presName="L2TextContainer" presStyleLbl="bgAccFollowNode1" presStyleIdx="0" presStyleCnt="5"/>
      <dgm:spPr/>
    </dgm:pt>
    <dgm:pt modelId="{BE49D45E-D0FD-4A2B-A679-7ED07894B28A}" type="pres">
      <dgm:prSet presAssocID="{8D6512A5-2593-4964-9BA3-AF9F320B3085}" presName="FlexibleEmptyPlaceHolder" presStyleCnt="0"/>
      <dgm:spPr/>
    </dgm:pt>
    <dgm:pt modelId="{1C8723A0-CE09-4C90-8415-16F23C30D9EC}" type="pres">
      <dgm:prSet presAssocID="{8D6512A5-2593-4964-9BA3-AF9F320B3085}" presName="ConnectLine" presStyleLbl="sibTrans1D1" presStyleIdx="0" presStyleCnt="5"/>
      <dgm:spPr/>
    </dgm:pt>
    <dgm:pt modelId="{AE5205C4-B9D6-46FC-9DD1-9E9F40DCB423}" type="pres">
      <dgm:prSet presAssocID="{8D6512A5-2593-4964-9BA3-AF9F320B3085}" presName="ConnectorPoint" presStyleLbl="node1" presStyleIdx="0" presStyleCnt="5"/>
      <dgm:spPr>
        <a:gradFill rotWithShape="0">
          <a:gsLst>
            <a:gs pos="0">
              <a:schemeClr val="accent2">
                <a:tint val="96000"/>
                <a:lumMod val="104000"/>
              </a:schemeClr>
            </a:gs>
            <a:gs pos="100000">
              <a:schemeClr val="accent2">
                <a:shade val="98000"/>
                <a:lumMod val="94000"/>
              </a:schemeClr>
            </a:gs>
          </a:gsLst>
          <a:lin ang="5400000" scaled="0"/>
        </a:gradFill>
        <a:ln w="6350"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gm:spPr>
    </dgm:pt>
    <dgm:pt modelId="{A5B538C5-3DD8-4AB9-B636-596199692A9D}" type="pres">
      <dgm:prSet presAssocID="{8D6512A5-2593-4964-9BA3-AF9F320B3085}" presName="EmptyPlaceHolder" presStyleCnt="0"/>
      <dgm:spPr/>
    </dgm:pt>
    <dgm:pt modelId="{08EBEA46-6691-417F-A659-39CF5BD9E8C4}" type="pres">
      <dgm:prSet presAssocID="{84614BE8-998A-45A3-B0AF-5459B71B0E9B}" presName="spaceBetweenRectangles" presStyleCnt="0"/>
      <dgm:spPr/>
    </dgm:pt>
    <dgm:pt modelId="{732F9188-7FC7-4414-AA63-784D9B4D1475}" type="pres">
      <dgm:prSet presAssocID="{5DA87E0E-4A6A-4A4D-8C0A-2226798EDFF6}" presName="composite" presStyleCnt="0"/>
      <dgm:spPr/>
    </dgm:pt>
    <dgm:pt modelId="{850CA087-5AD8-452A-80F1-AADBCD1FDECA}" type="pres">
      <dgm:prSet presAssocID="{5DA87E0E-4A6A-4A4D-8C0A-2226798EDFF6}" presName="L1TextContainer" presStyleLbl="alignNode1" presStyleIdx="1" presStyleCnt="5">
        <dgm:presLayoutVars>
          <dgm:chMax val="1"/>
          <dgm:chPref val="1"/>
          <dgm:bulletEnabled val="1"/>
        </dgm:presLayoutVars>
      </dgm:prSet>
      <dgm:spPr/>
    </dgm:pt>
    <dgm:pt modelId="{CF69A1B2-3397-466C-8363-536795B07755}" type="pres">
      <dgm:prSet presAssocID="{5DA87E0E-4A6A-4A4D-8C0A-2226798EDFF6}" presName="L2TextContainerWrapper" presStyleCnt="0">
        <dgm:presLayoutVars>
          <dgm:bulletEnabled val="1"/>
        </dgm:presLayoutVars>
      </dgm:prSet>
      <dgm:spPr/>
    </dgm:pt>
    <dgm:pt modelId="{27402767-64D6-43F4-B249-98E00D7F8C2A}" type="pres">
      <dgm:prSet presAssocID="{5DA87E0E-4A6A-4A4D-8C0A-2226798EDFF6}" presName="L2TextContainer" presStyleLbl="bgAccFollowNode1" presStyleIdx="1" presStyleCnt="5"/>
      <dgm:spPr/>
    </dgm:pt>
    <dgm:pt modelId="{30E21546-BF51-4867-90D8-4BEB92B5A99F}" type="pres">
      <dgm:prSet presAssocID="{5DA87E0E-4A6A-4A4D-8C0A-2226798EDFF6}" presName="FlexibleEmptyPlaceHolder" presStyleCnt="0"/>
      <dgm:spPr/>
    </dgm:pt>
    <dgm:pt modelId="{8DF32DED-16D1-4E56-8A91-36C4677A1FAB}" type="pres">
      <dgm:prSet presAssocID="{5DA87E0E-4A6A-4A4D-8C0A-2226798EDFF6}" presName="ConnectLine" presStyleLbl="sibTrans1D1" presStyleIdx="1" presStyleCnt="5"/>
      <dgm:spPr/>
    </dgm:pt>
    <dgm:pt modelId="{2A0C8F86-1C15-48F0-A3B2-2F0B23E8B641}" type="pres">
      <dgm:prSet presAssocID="{5DA87E0E-4A6A-4A4D-8C0A-2226798EDFF6}" presName="ConnectorPoint" presStyleLbl="node1" presStyleIdx="1" presStyleCnt="5"/>
      <dgm:spPr>
        <a:gradFill rotWithShape="0">
          <a:gsLst>
            <a:gs pos="0">
              <a:schemeClr val="accent2">
                <a:tint val="96000"/>
                <a:lumMod val="104000"/>
              </a:schemeClr>
            </a:gs>
            <a:gs pos="100000">
              <a:schemeClr val="accent2">
                <a:shade val="98000"/>
                <a:lumMod val="94000"/>
              </a:schemeClr>
            </a:gs>
          </a:gsLst>
          <a:lin ang="5400000" scaled="0"/>
        </a:gradFill>
        <a:ln w="6350"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gm:spPr>
    </dgm:pt>
    <dgm:pt modelId="{CBA67C8A-C6EC-40BF-9269-4378F35CB31A}" type="pres">
      <dgm:prSet presAssocID="{5DA87E0E-4A6A-4A4D-8C0A-2226798EDFF6}" presName="EmptyPlaceHolder" presStyleCnt="0"/>
      <dgm:spPr/>
    </dgm:pt>
    <dgm:pt modelId="{E70E15FF-4281-4FD0-B6DC-4275F0F600E9}" type="pres">
      <dgm:prSet presAssocID="{54B149EC-E2D9-4DEA-AB41-122FFAD3F4F1}" presName="spaceBetweenRectangles" presStyleCnt="0"/>
      <dgm:spPr/>
    </dgm:pt>
    <dgm:pt modelId="{BA28BFD9-9079-4EB6-98FC-0BB2EC6CF3C0}" type="pres">
      <dgm:prSet presAssocID="{61851D62-2F9B-4759-A840-1255A1599601}" presName="composite" presStyleCnt="0"/>
      <dgm:spPr/>
    </dgm:pt>
    <dgm:pt modelId="{5DE60EF2-3588-49AF-8CC0-A896666E6CCC}" type="pres">
      <dgm:prSet presAssocID="{61851D62-2F9B-4759-A840-1255A1599601}" presName="L1TextContainer" presStyleLbl="alignNode1" presStyleIdx="2" presStyleCnt="5">
        <dgm:presLayoutVars>
          <dgm:chMax val="1"/>
          <dgm:chPref val="1"/>
          <dgm:bulletEnabled val="1"/>
        </dgm:presLayoutVars>
      </dgm:prSet>
      <dgm:spPr/>
    </dgm:pt>
    <dgm:pt modelId="{493844A7-159A-4056-BE64-EB23FC22E50C}" type="pres">
      <dgm:prSet presAssocID="{61851D62-2F9B-4759-A840-1255A1599601}" presName="L2TextContainerWrapper" presStyleCnt="0">
        <dgm:presLayoutVars>
          <dgm:bulletEnabled val="1"/>
        </dgm:presLayoutVars>
      </dgm:prSet>
      <dgm:spPr/>
    </dgm:pt>
    <dgm:pt modelId="{BA42F60B-B32A-4BD8-9FAF-988D373422DF}" type="pres">
      <dgm:prSet presAssocID="{61851D62-2F9B-4759-A840-1255A1599601}" presName="L2TextContainer" presStyleLbl="bgAccFollowNode1" presStyleIdx="2" presStyleCnt="5"/>
      <dgm:spPr/>
    </dgm:pt>
    <dgm:pt modelId="{088B8B10-068D-47AE-A451-DCD33E313CB1}" type="pres">
      <dgm:prSet presAssocID="{61851D62-2F9B-4759-A840-1255A1599601}" presName="FlexibleEmptyPlaceHolder" presStyleCnt="0"/>
      <dgm:spPr/>
    </dgm:pt>
    <dgm:pt modelId="{FE45D857-A690-4E58-BBAC-3FEC6C855214}" type="pres">
      <dgm:prSet presAssocID="{61851D62-2F9B-4759-A840-1255A1599601}" presName="ConnectLine" presStyleLbl="sibTrans1D1" presStyleIdx="2" presStyleCnt="5"/>
      <dgm:spPr/>
    </dgm:pt>
    <dgm:pt modelId="{445F578F-C6D6-4ACF-BC45-8FF214FE3158}" type="pres">
      <dgm:prSet presAssocID="{61851D62-2F9B-4759-A840-1255A1599601}" presName="ConnectorPoint" presStyleLbl="node1" presStyleIdx="2" presStyleCnt="5"/>
      <dgm:spPr>
        <a:gradFill rotWithShape="0">
          <a:gsLst>
            <a:gs pos="0">
              <a:schemeClr val="accent2">
                <a:tint val="96000"/>
                <a:lumMod val="104000"/>
              </a:schemeClr>
            </a:gs>
            <a:gs pos="100000">
              <a:schemeClr val="accent2">
                <a:shade val="98000"/>
                <a:lumMod val="94000"/>
              </a:schemeClr>
            </a:gs>
          </a:gsLst>
          <a:lin ang="5400000" scaled="0"/>
        </a:gradFill>
        <a:ln w="6350"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gm:spPr>
    </dgm:pt>
    <dgm:pt modelId="{1A18FE7E-21F5-4127-A05A-D73F1596A333}" type="pres">
      <dgm:prSet presAssocID="{61851D62-2F9B-4759-A840-1255A1599601}" presName="EmptyPlaceHolder" presStyleCnt="0"/>
      <dgm:spPr/>
    </dgm:pt>
    <dgm:pt modelId="{30A916AC-A4C9-4F4F-893F-87E4836E9C41}" type="pres">
      <dgm:prSet presAssocID="{A7EF493A-C993-45BF-9B0E-3677358D2899}" presName="spaceBetweenRectangles" presStyleCnt="0"/>
      <dgm:spPr/>
    </dgm:pt>
    <dgm:pt modelId="{2030ECE0-3B48-4BF7-8559-F26A3A0A543A}" type="pres">
      <dgm:prSet presAssocID="{0242A339-2714-48AD-B550-E0B2820BBD95}" presName="composite" presStyleCnt="0"/>
      <dgm:spPr/>
    </dgm:pt>
    <dgm:pt modelId="{11306FB3-89E2-437D-87D5-73532AD92A19}" type="pres">
      <dgm:prSet presAssocID="{0242A339-2714-48AD-B550-E0B2820BBD95}" presName="L1TextContainer" presStyleLbl="alignNode1" presStyleIdx="3" presStyleCnt="5">
        <dgm:presLayoutVars>
          <dgm:chMax val="1"/>
          <dgm:chPref val="1"/>
          <dgm:bulletEnabled val="1"/>
        </dgm:presLayoutVars>
      </dgm:prSet>
      <dgm:spPr/>
    </dgm:pt>
    <dgm:pt modelId="{6EF878E9-D95B-40DD-BD7F-5296573A41EA}" type="pres">
      <dgm:prSet presAssocID="{0242A339-2714-48AD-B550-E0B2820BBD95}" presName="L2TextContainerWrapper" presStyleCnt="0">
        <dgm:presLayoutVars>
          <dgm:bulletEnabled val="1"/>
        </dgm:presLayoutVars>
      </dgm:prSet>
      <dgm:spPr/>
    </dgm:pt>
    <dgm:pt modelId="{204BF38F-1E60-4B7D-8A57-22BB42EB591D}" type="pres">
      <dgm:prSet presAssocID="{0242A339-2714-48AD-B550-E0B2820BBD95}" presName="L2TextContainer" presStyleLbl="bgAccFollowNode1" presStyleIdx="3" presStyleCnt="5"/>
      <dgm:spPr/>
    </dgm:pt>
    <dgm:pt modelId="{5189FA9E-02B4-4F00-AA60-6361AB83CCE9}" type="pres">
      <dgm:prSet presAssocID="{0242A339-2714-48AD-B550-E0B2820BBD95}" presName="FlexibleEmptyPlaceHolder" presStyleCnt="0"/>
      <dgm:spPr/>
    </dgm:pt>
    <dgm:pt modelId="{1F79444D-2475-4433-899C-8A22450B4A73}" type="pres">
      <dgm:prSet presAssocID="{0242A339-2714-48AD-B550-E0B2820BBD95}" presName="ConnectLine" presStyleLbl="sibTrans1D1" presStyleIdx="3" presStyleCnt="5"/>
      <dgm:spPr/>
    </dgm:pt>
    <dgm:pt modelId="{5D381BD7-529D-4355-B32D-DEDEAB4DCB80}" type="pres">
      <dgm:prSet presAssocID="{0242A339-2714-48AD-B550-E0B2820BBD95}" presName="ConnectorPoint" presStyleLbl="node1" presStyleIdx="3" presStyleCnt="5"/>
      <dgm:spPr>
        <a:gradFill rotWithShape="0">
          <a:gsLst>
            <a:gs pos="0">
              <a:schemeClr val="accent2">
                <a:tint val="96000"/>
                <a:lumMod val="104000"/>
              </a:schemeClr>
            </a:gs>
            <a:gs pos="100000">
              <a:schemeClr val="accent2">
                <a:shade val="98000"/>
                <a:lumMod val="94000"/>
              </a:schemeClr>
            </a:gs>
          </a:gsLst>
          <a:lin ang="5400000" scaled="0"/>
        </a:gradFill>
        <a:ln w="6350"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gm:spPr>
    </dgm:pt>
    <dgm:pt modelId="{AFE55D1A-D74A-4913-8EC3-2D8DBDD4F119}" type="pres">
      <dgm:prSet presAssocID="{0242A339-2714-48AD-B550-E0B2820BBD95}" presName="EmptyPlaceHolder" presStyleCnt="0"/>
      <dgm:spPr/>
    </dgm:pt>
    <dgm:pt modelId="{4BA36C03-5F2A-47A1-974E-DB329FA9F087}" type="pres">
      <dgm:prSet presAssocID="{2CC0D195-4D09-4EA6-BC03-453E0A8B4BA0}" presName="spaceBetweenRectangles" presStyleCnt="0"/>
      <dgm:spPr/>
    </dgm:pt>
    <dgm:pt modelId="{62917246-4A00-4AF0-81A6-CD6FD0A33C6C}" type="pres">
      <dgm:prSet presAssocID="{B6DA0A00-6E01-4C4B-B715-384A036F8A0C}" presName="composite" presStyleCnt="0"/>
      <dgm:spPr/>
    </dgm:pt>
    <dgm:pt modelId="{6CED8C7D-DB4B-410F-85E3-033B6DC0B265}" type="pres">
      <dgm:prSet presAssocID="{B6DA0A00-6E01-4C4B-B715-384A036F8A0C}" presName="L1TextContainer" presStyleLbl="alignNode1" presStyleIdx="4" presStyleCnt="5">
        <dgm:presLayoutVars>
          <dgm:chMax val="1"/>
          <dgm:chPref val="1"/>
          <dgm:bulletEnabled val="1"/>
        </dgm:presLayoutVars>
      </dgm:prSet>
      <dgm:spPr/>
    </dgm:pt>
    <dgm:pt modelId="{34D3549F-0801-4A5B-9A69-A82F13A73C25}" type="pres">
      <dgm:prSet presAssocID="{B6DA0A00-6E01-4C4B-B715-384A036F8A0C}" presName="L2TextContainerWrapper" presStyleCnt="0">
        <dgm:presLayoutVars>
          <dgm:bulletEnabled val="1"/>
        </dgm:presLayoutVars>
      </dgm:prSet>
      <dgm:spPr/>
    </dgm:pt>
    <dgm:pt modelId="{4B41B93A-3AF3-438C-B0FC-59026DF8BB7E}" type="pres">
      <dgm:prSet presAssocID="{B6DA0A00-6E01-4C4B-B715-384A036F8A0C}" presName="L2TextContainer" presStyleLbl="bgAccFollowNode1" presStyleIdx="4" presStyleCnt="5"/>
      <dgm:spPr/>
    </dgm:pt>
    <dgm:pt modelId="{1467B1B5-8D6F-4975-90E1-E99A2B9C86B7}" type="pres">
      <dgm:prSet presAssocID="{B6DA0A00-6E01-4C4B-B715-384A036F8A0C}" presName="FlexibleEmptyPlaceHolder" presStyleCnt="0"/>
      <dgm:spPr/>
    </dgm:pt>
    <dgm:pt modelId="{29EBDDCA-49C1-496C-986C-EEFC96F682C0}" type="pres">
      <dgm:prSet presAssocID="{B6DA0A00-6E01-4C4B-B715-384A036F8A0C}" presName="ConnectLine" presStyleLbl="sibTrans1D1" presStyleIdx="4" presStyleCnt="5"/>
      <dgm:spPr/>
    </dgm:pt>
    <dgm:pt modelId="{B90AD920-7EB7-4D50-AC6C-646460159872}" type="pres">
      <dgm:prSet presAssocID="{B6DA0A00-6E01-4C4B-B715-384A036F8A0C}" presName="ConnectorPoint" presStyleLbl="node1" presStyleIdx="4" presStyleCnt="5"/>
      <dgm:spPr>
        <a:gradFill rotWithShape="0">
          <a:gsLst>
            <a:gs pos="0">
              <a:schemeClr val="accent2">
                <a:tint val="96000"/>
                <a:lumMod val="104000"/>
              </a:schemeClr>
            </a:gs>
            <a:gs pos="100000">
              <a:schemeClr val="accent2">
                <a:shade val="98000"/>
                <a:lumMod val="94000"/>
              </a:schemeClr>
            </a:gs>
          </a:gsLst>
          <a:lin ang="5400000" scaled="0"/>
        </a:gradFill>
        <a:ln w="6350"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gm:spPr>
    </dgm:pt>
    <dgm:pt modelId="{18CFED25-0E29-4400-803B-DE246502C931}" type="pres">
      <dgm:prSet presAssocID="{B6DA0A00-6E01-4C4B-B715-384A036F8A0C}" presName="EmptyPlaceHolder" presStyleCnt="0"/>
      <dgm:spPr/>
    </dgm:pt>
  </dgm:ptLst>
  <dgm:cxnLst>
    <dgm:cxn modelId="{69F95C06-7279-4B9D-BD64-662B1F4F699D}" srcId="{1C8EDD17-4146-4B0C-A6D4-B617EBE943BE}" destId="{B6DA0A00-6E01-4C4B-B715-384A036F8A0C}" srcOrd="4" destOrd="0" parTransId="{C93B9803-4225-4ED1-8082-F261750496C1}" sibTransId="{470F7174-8753-4A27-81D0-D1AD79BE8244}"/>
    <dgm:cxn modelId="{76E57A0C-D3B7-4C92-A94A-FCB78919EF62}" type="presOf" srcId="{44BFB48E-7264-4BEA-A309-3F4AD3C0C32F}" destId="{27402767-64D6-43F4-B249-98E00D7F8C2A}" srcOrd="0" destOrd="0" presId="urn:microsoft.com/office/officeart/2017/3/layout/HorizontalLabelsTimeline"/>
    <dgm:cxn modelId="{9F559112-5A47-405B-A5B1-DBC63F8B2DF4}" srcId="{1C8EDD17-4146-4B0C-A6D4-B617EBE943BE}" destId="{8D6512A5-2593-4964-9BA3-AF9F320B3085}" srcOrd="0" destOrd="0" parTransId="{66E15F3D-F8F0-4B95-8EBC-00FCE6E9A736}" sibTransId="{84614BE8-998A-45A3-B0AF-5459B71B0E9B}"/>
    <dgm:cxn modelId="{40670434-8445-4D2C-9F58-94561D282E96}" type="presOf" srcId="{5832F2CA-87EE-4614-9F0F-2C8E6F9C4228}" destId="{BA42F60B-B32A-4BD8-9FAF-988D373422DF}" srcOrd="0" destOrd="0" presId="urn:microsoft.com/office/officeart/2017/3/layout/HorizontalLabelsTimeline"/>
    <dgm:cxn modelId="{6660F142-ABA6-4514-A477-62726E46D427}" srcId="{0242A339-2714-48AD-B550-E0B2820BBD95}" destId="{40B34D3A-239F-4A02-B93F-5266AEBD2DE8}" srcOrd="0" destOrd="0" parTransId="{77F72E8F-F242-48F4-BFED-ADD79B12ADB8}" sibTransId="{58FF9C87-56D5-48D2-B340-EDC400C27F7C}"/>
    <dgm:cxn modelId="{87791349-E298-472E-86FB-FD6B4EF8F98D}" type="presOf" srcId="{8D6512A5-2593-4964-9BA3-AF9F320B3085}" destId="{2CE7FC51-8C97-4D74-AB4F-CD00C91B9AAC}" srcOrd="0" destOrd="0" presId="urn:microsoft.com/office/officeart/2017/3/layout/HorizontalLabelsTimeline"/>
    <dgm:cxn modelId="{13E46B71-DAF7-4B96-8B97-AE94986127BF}" type="presOf" srcId="{5DA87E0E-4A6A-4A4D-8C0A-2226798EDFF6}" destId="{850CA087-5AD8-452A-80F1-AADBCD1FDECA}" srcOrd="0" destOrd="0" presId="urn:microsoft.com/office/officeart/2017/3/layout/HorizontalLabelsTimeline"/>
    <dgm:cxn modelId="{D4FD4257-6736-4C48-BB8C-E82F3EA09C31}" srcId="{5DA87E0E-4A6A-4A4D-8C0A-2226798EDFF6}" destId="{44BFB48E-7264-4BEA-A309-3F4AD3C0C32F}" srcOrd="0" destOrd="0" parTransId="{72867C3B-1A6A-497E-973D-0A133D6327A2}" sibTransId="{D25B2521-986B-455D-BC10-B5E31D295514}"/>
    <dgm:cxn modelId="{DB77A57D-AB2F-4741-8E7A-0E12418DA3B3}" type="presOf" srcId="{EAD5C5A7-F1D5-4622-A59F-B6D037973EC8}" destId="{547881E7-A809-4059-9E12-80D4D44A0846}" srcOrd="0" destOrd="0" presId="urn:microsoft.com/office/officeart/2017/3/layout/HorizontalLabelsTimeline"/>
    <dgm:cxn modelId="{B8B7A984-0116-4902-A7EC-67881F73BE24}" srcId="{61851D62-2F9B-4759-A840-1255A1599601}" destId="{5832F2CA-87EE-4614-9F0F-2C8E6F9C4228}" srcOrd="0" destOrd="0" parTransId="{BF81ECD7-587D-4147-950D-7D757B923928}" sibTransId="{FD9D0384-A06A-46DC-A6AB-A3F8ED2E2EE9}"/>
    <dgm:cxn modelId="{E174428B-F53C-4857-B8BC-417332147B0E}" srcId="{1C8EDD17-4146-4B0C-A6D4-B617EBE943BE}" destId="{0242A339-2714-48AD-B550-E0B2820BBD95}" srcOrd="3" destOrd="0" parTransId="{48F0DF8E-1787-4D6B-82E7-4D2F71C8D4E2}" sibTransId="{2CC0D195-4D09-4EA6-BC03-453E0A8B4BA0}"/>
    <dgm:cxn modelId="{2CD8D393-3DCA-49A9-A8E3-2B99AB1B76D3}" srcId="{1C8EDD17-4146-4B0C-A6D4-B617EBE943BE}" destId="{5DA87E0E-4A6A-4A4D-8C0A-2226798EDFF6}" srcOrd="1" destOrd="0" parTransId="{28B34797-63BC-467A-8748-D7F0A527C1B5}" sibTransId="{54B149EC-E2D9-4DEA-AB41-122FFAD3F4F1}"/>
    <dgm:cxn modelId="{408BB897-4179-489C-9A06-E3F58577F8B6}" type="presOf" srcId="{61851D62-2F9B-4759-A840-1255A1599601}" destId="{5DE60EF2-3588-49AF-8CC0-A896666E6CCC}" srcOrd="0" destOrd="0" presId="urn:microsoft.com/office/officeart/2017/3/layout/HorizontalLabelsTimeline"/>
    <dgm:cxn modelId="{1FA93299-A34C-4624-A2EB-950446E037B0}" srcId="{8D6512A5-2593-4964-9BA3-AF9F320B3085}" destId="{EAD5C5A7-F1D5-4622-A59F-B6D037973EC8}" srcOrd="0" destOrd="0" parTransId="{B14406D5-AF36-41D2-A33C-93F10AFAF4A7}" sibTransId="{C109DCAB-CECD-4E4D-9C86-413E41A467B2}"/>
    <dgm:cxn modelId="{144E7099-F190-40F3-8D3F-C1B74CA2CB07}" srcId="{1C8EDD17-4146-4B0C-A6D4-B617EBE943BE}" destId="{61851D62-2F9B-4759-A840-1255A1599601}" srcOrd="2" destOrd="0" parTransId="{2403A0D2-1C1C-4D0B-9091-80C0FEE7F882}" sibTransId="{A7EF493A-C993-45BF-9B0E-3677358D2899}"/>
    <dgm:cxn modelId="{6054A7AD-0D4D-4AB9-9E24-B620306C651E}" type="presOf" srcId="{1C8EDD17-4146-4B0C-A6D4-B617EBE943BE}" destId="{919D631B-3AAD-448B-8AB0-BFE1637291A3}" srcOrd="0" destOrd="0" presId="urn:microsoft.com/office/officeart/2017/3/layout/HorizontalLabelsTimeline"/>
    <dgm:cxn modelId="{67F040D4-0D29-438F-B1FE-1E506896BA00}" type="presOf" srcId="{0242A339-2714-48AD-B550-E0B2820BBD95}" destId="{11306FB3-89E2-437D-87D5-73532AD92A19}" srcOrd="0" destOrd="0" presId="urn:microsoft.com/office/officeart/2017/3/layout/HorizontalLabelsTimeline"/>
    <dgm:cxn modelId="{DA189CE5-2625-4851-8875-CEB834F80B2B}" type="presOf" srcId="{40B34D3A-239F-4A02-B93F-5266AEBD2DE8}" destId="{204BF38F-1E60-4B7D-8A57-22BB42EB591D}" srcOrd="0" destOrd="0" presId="urn:microsoft.com/office/officeart/2017/3/layout/HorizontalLabelsTimeline"/>
    <dgm:cxn modelId="{78E008EA-ED3D-4215-90B9-5314F8B2F2D3}" srcId="{B6DA0A00-6E01-4C4B-B715-384A036F8A0C}" destId="{60A3DDB0-860D-4E39-B486-C34D514A8120}" srcOrd="0" destOrd="0" parTransId="{682C396B-4D94-4CDB-819C-DA34F6592639}" sibTransId="{0A3C8C27-2001-469D-90B9-78CA18C697B9}"/>
    <dgm:cxn modelId="{E7F456F1-0475-4C35-874E-14FBAD54C28F}" type="presOf" srcId="{60A3DDB0-860D-4E39-B486-C34D514A8120}" destId="{4B41B93A-3AF3-438C-B0FC-59026DF8BB7E}" srcOrd="0" destOrd="0" presId="urn:microsoft.com/office/officeart/2017/3/layout/HorizontalLabelsTimeline"/>
    <dgm:cxn modelId="{DD3D91F6-79AB-4D54-8251-E33732BBB085}" type="presOf" srcId="{B6DA0A00-6E01-4C4B-B715-384A036F8A0C}" destId="{6CED8C7D-DB4B-410F-85E3-033B6DC0B265}" srcOrd="0" destOrd="0" presId="urn:microsoft.com/office/officeart/2017/3/layout/HorizontalLabelsTimeline"/>
    <dgm:cxn modelId="{303B533B-76B6-4FF7-AA68-1DBE2A85B6B1}" type="presParOf" srcId="{919D631B-3AAD-448B-8AB0-BFE1637291A3}" destId="{839FEA41-8AC1-428E-A0BD-B8E70406499B}" srcOrd="0" destOrd="0" presId="urn:microsoft.com/office/officeart/2017/3/layout/HorizontalLabelsTimeline"/>
    <dgm:cxn modelId="{577F4FF2-90C9-4680-9828-B3979BB48E20}" type="presParOf" srcId="{919D631B-3AAD-448B-8AB0-BFE1637291A3}" destId="{EC12804F-C670-468F-B2F7-C2D5A515AABD}" srcOrd="1" destOrd="0" presId="urn:microsoft.com/office/officeart/2017/3/layout/HorizontalLabelsTimeline"/>
    <dgm:cxn modelId="{B7181352-F376-4A3A-B397-6008CE90DA34}" type="presParOf" srcId="{EC12804F-C670-468F-B2F7-C2D5A515AABD}" destId="{E36865AB-B3E6-4B05-AB1F-586463045847}" srcOrd="0" destOrd="0" presId="urn:microsoft.com/office/officeart/2017/3/layout/HorizontalLabelsTimeline"/>
    <dgm:cxn modelId="{B7260744-8D3E-46D5-8E8B-21D02FB51E93}" type="presParOf" srcId="{E36865AB-B3E6-4B05-AB1F-586463045847}" destId="{2CE7FC51-8C97-4D74-AB4F-CD00C91B9AAC}" srcOrd="0" destOrd="0" presId="urn:microsoft.com/office/officeart/2017/3/layout/HorizontalLabelsTimeline"/>
    <dgm:cxn modelId="{6D052CF4-BF30-495F-9471-62CB548CDAAB}" type="presParOf" srcId="{E36865AB-B3E6-4B05-AB1F-586463045847}" destId="{8646F29D-94D7-4442-95FB-BAECB96B36FF}" srcOrd="1" destOrd="0" presId="urn:microsoft.com/office/officeart/2017/3/layout/HorizontalLabelsTimeline"/>
    <dgm:cxn modelId="{A8DB41DC-8BA7-4D94-B1AC-DC1E49B33762}" type="presParOf" srcId="{8646F29D-94D7-4442-95FB-BAECB96B36FF}" destId="{547881E7-A809-4059-9E12-80D4D44A0846}" srcOrd="0" destOrd="0" presId="urn:microsoft.com/office/officeart/2017/3/layout/HorizontalLabelsTimeline"/>
    <dgm:cxn modelId="{72032028-67B9-4F25-A7B1-09E9A9486D3E}" type="presParOf" srcId="{8646F29D-94D7-4442-95FB-BAECB96B36FF}" destId="{BE49D45E-D0FD-4A2B-A679-7ED07894B28A}" srcOrd="1" destOrd="0" presId="urn:microsoft.com/office/officeart/2017/3/layout/HorizontalLabelsTimeline"/>
    <dgm:cxn modelId="{2685A1BE-FAC1-46D0-A5D6-0F341AC737D0}" type="presParOf" srcId="{E36865AB-B3E6-4B05-AB1F-586463045847}" destId="{1C8723A0-CE09-4C90-8415-16F23C30D9EC}" srcOrd="2" destOrd="0" presId="urn:microsoft.com/office/officeart/2017/3/layout/HorizontalLabelsTimeline"/>
    <dgm:cxn modelId="{A63982D8-8B17-4AA3-9C84-4B43ED021E38}" type="presParOf" srcId="{E36865AB-B3E6-4B05-AB1F-586463045847}" destId="{AE5205C4-B9D6-46FC-9DD1-9E9F40DCB423}" srcOrd="3" destOrd="0" presId="urn:microsoft.com/office/officeart/2017/3/layout/HorizontalLabelsTimeline"/>
    <dgm:cxn modelId="{01AC1821-574B-43C2-AA12-BBA33C633C5E}" type="presParOf" srcId="{E36865AB-B3E6-4B05-AB1F-586463045847}" destId="{A5B538C5-3DD8-4AB9-B636-596199692A9D}" srcOrd="4" destOrd="0" presId="urn:microsoft.com/office/officeart/2017/3/layout/HorizontalLabelsTimeline"/>
    <dgm:cxn modelId="{244D39F8-23FD-44CD-B519-32070DD9D5DF}" type="presParOf" srcId="{EC12804F-C670-468F-B2F7-C2D5A515AABD}" destId="{08EBEA46-6691-417F-A659-39CF5BD9E8C4}" srcOrd="1" destOrd="0" presId="urn:microsoft.com/office/officeart/2017/3/layout/HorizontalLabelsTimeline"/>
    <dgm:cxn modelId="{5D98D502-32B7-4295-86BF-4E9681DF244A}" type="presParOf" srcId="{EC12804F-C670-468F-B2F7-C2D5A515AABD}" destId="{732F9188-7FC7-4414-AA63-784D9B4D1475}" srcOrd="2" destOrd="0" presId="urn:microsoft.com/office/officeart/2017/3/layout/HorizontalLabelsTimeline"/>
    <dgm:cxn modelId="{1FE5613B-2F37-4122-A182-7F74E88084CE}" type="presParOf" srcId="{732F9188-7FC7-4414-AA63-784D9B4D1475}" destId="{850CA087-5AD8-452A-80F1-AADBCD1FDECA}" srcOrd="0" destOrd="0" presId="urn:microsoft.com/office/officeart/2017/3/layout/HorizontalLabelsTimeline"/>
    <dgm:cxn modelId="{82A74283-925D-4CA8-988B-7440EE0B78E6}" type="presParOf" srcId="{732F9188-7FC7-4414-AA63-784D9B4D1475}" destId="{CF69A1B2-3397-466C-8363-536795B07755}" srcOrd="1" destOrd="0" presId="urn:microsoft.com/office/officeart/2017/3/layout/HorizontalLabelsTimeline"/>
    <dgm:cxn modelId="{62645AD5-06C6-4E1E-80E6-4C005CF9E86C}" type="presParOf" srcId="{CF69A1B2-3397-466C-8363-536795B07755}" destId="{27402767-64D6-43F4-B249-98E00D7F8C2A}" srcOrd="0" destOrd="0" presId="urn:microsoft.com/office/officeart/2017/3/layout/HorizontalLabelsTimeline"/>
    <dgm:cxn modelId="{9ED6F688-399E-46B5-8803-E791B34108E5}" type="presParOf" srcId="{CF69A1B2-3397-466C-8363-536795B07755}" destId="{30E21546-BF51-4867-90D8-4BEB92B5A99F}" srcOrd="1" destOrd="0" presId="urn:microsoft.com/office/officeart/2017/3/layout/HorizontalLabelsTimeline"/>
    <dgm:cxn modelId="{96CACE07-ADCA-49C3-A9AE-AFE92E65B680}" type="presParOf" srcId="{732F9188-7FC7-4414-AA63-784D9B4D1475}" destId="{8DF32DED-16D1-4E56-8A91-36C4677A1FAB}" srcOrd="2" destOrd="0" presId="urn:microsoft.com/office/officeart/2017/3/layout/HorizontalLabelsTimeline"/>
    <dgm:cxn modelId="{01D0AAD1-76F7-4821-99EB-0074DE5BBDCF}" type="presParOf" srcId="{732F9188-7FC7-4414-AA63-784D9B4D1475}" destId="{2A0C8F86-1C15-48F0-A3B2-2F0B23E8B641}" srcOrd="3" destOrd="0" presId="urn:microsoft.com/office/officeart/2017/3/layout/HorizontalLabelsTimeline"/>
    <dgm:cxn modelId="{0BDEFCA3-E457-4582-A408-4F519B3104D4}" type="presParOf" srcId="{732F9188-7FC7-4414-AA63-784D9B4D1475}" destId="{CBA67C8A-C6EC-40BF-9269-4378F35CB31A}" srcOrd="4" destOrd="0" presId="urn:microsoft.com/office/officeart/2017/3/layout/HorizontalLabelsTimeline"/>
    <dgm:cxn modelId="{C0E93FA8-4F2A-495B-9A18-7AC818D9F79E}" type="presParOf" srcId="{EC12804F-C670-468F-B2F7-C2D5A515AABD}" destId="{E70E15FF-4281-4FD0-B6DC-4275F0F600E9}" srcOrd="3" destOrd="0" presId="urn:microsoft.com/office/officeart/2017/3/layout/HorizontalLabelsTimeline"/>
    <dgm:cxn modelId="{7826CE43-FA1B-4AA9-B0BC-4D19924CA4F6}" type="presParOf" srcId="{EC12804F-C670-468F-B2F7-C2D5A515AABD}" destId="{BA28BFD9-9079-4EB6-98FC-0BB2EC6CF3C0}" srcOrd="4" destOrd="0" presId="urn:microsoft.com/office/officeart/2017/3/layout/HorizontalLabelsTimeline"/>
    <dgm:cxn modelId="{B59F8458-6625-4F79-98BC-E41B16D69EB0}" type="presParOf" srcId="{BA28BFD9-9079-4EB6-98FC-0BB2EC6CF3C0}" destId="{5DE60EF2-3588-49AF-8CC0-A896666E6CCC}" srcOrd="0" destOrd="0" presId="urn:microsoft.com/office/officeart/2017/3/layout/HorizontalLabelsTimeline"/>
    <dgm:cxn modelId="{8339C9B6-827A-4587-8085-B4A71129C093}" type="presParOf" srcId="{BA28BFD9-9079-4EB6-98FC-0BB2EC6CF3C0}" destId="{493844A7-159A-4056-BE64-EB23FC22E50C}" srcOrd="1" destOrd="0" presId="urn:microsoft.com/office/officeart/2017/3/layout/HorizontalLabelsTimeline"/>
    <dgm:cxn modelId="{54EF1C7D-5C53-4839-9DAA-970A2B993DB5}" type="presParOf" srcId="{493844A7-159A-4056-BE64-EB23FC22E50C}" destId="{BA42F60B-B32A-4BD8-9FAF-988D373422DF}" srcOrd="0" destOrd="0" presId="urn:microsoft.com/office/officeart/2017/3/layout/HorizontalLabelsTimeline"/>
    <dgm:cxn modelId="{0144782E-4700-42B2-8805-05EE0CC31B33}" type="presParOf" srcId="{493844A7-159A-4056-BE64-EB23FC22E50C}" destId="{088B8B10-068D-47AE-A451-DCD33E313CB1}" srcOrd="1" destOrd="0" presId="urn:microsoft.com/office/officeart/2017/3/layout/HorizontalLabelsTimeline"/>
    <dgm:cxn modelId="{3A5B6AF0-34F4-4660-AD44-64E2979EB3DE}" type="presParOf" srcId="{BA28BFD9-9079-4EB6-98FC-0BB2EC6CF3C0}" destId="{FE45D857-A690-4E58-BBAC-3FEC6C855214}" srcOrd="2" destOrd="0" presId="urn:microsoft.com/office/officeart/2017/3/layout/HorizontalLabelsTimeline"/>
    <dgm:cxn modelId="{FF747277-928D-4839-8F93-968D50FC3662}" type="presParOf" srcId="{BA28BFD9-9079-4EB6-98FC-0BB2EC6CF3C0}" destId="{445F578F-C6D6-4ACF-BC45-8FF214FE3158}" srcOrd="3" destOrd="0" presId="urn:microsoft.com/office/officeart/2017/3/layout/HorizontalLabelsTimeline"/>
    <dgm:cxn modelId="{FC4D7493-794E-4A07-8CFD-A9A3358A600D}" type="presParOf" srcId="{BA28BFD9-9079-4EB6-98FC-0BB2EC6CF3C0}" destId="{1A18FE7E-21F5-4127-A05A-D73F1596A333}" srcOrd="4" destOrd="0" presId="urn:microsoft.com/office/officeart/2017/3/layout/HorizontalLabelsTimeline"/>
    <dgm:cxn modelId="{F79309E6-BEB3-4625-9EF0-0667FB46F93E}" type="presParOf" srcId="{EC12804F-C670-468F-B2F7-C2D5A515AABD}" destId="{30A916AC-A4C9-4F4F-893F-87E4836E9C41}" srcOrd="5" destOrd="0" presId="urn:microsoft.com/office/officeart/2017/3/layout/HorizontalLabelsTimeline"/>
    <dgm:cxn modelId="{29702C86-9E66-4355-9105-173F83419470}" type="presParOf" srcId="{EC12804F-C670-468F-B2F7-C2D5A515AABD}" destId="{2030ECE0-3B48-4BF7-8559-F26A3A0A543A}" srcOrd="6" destOrd="0" presId="urn:microsoft.com/office/officeart/2017/3/layout/HorizontalLabelsTimeline"/>
    <dgm:cxn modelId="{1D4CBD43-B702-42A6-918E-8DA6FEF3F4C4}" type="presParOf" srcId="{2030ECE0-3B48-4BF7-8559-F26A3A0A543A}" destId="{11306FB3-89E2-437D-87D5-73532AD92A19}" srcOrd="0" destOrd="0" presId="urn:microsoft.com/office/officeart/2017/3/layout/HorizontalLabelsTimeline"/>
    <dgm:cxn modelId="{2BCF2685-F00B-436F-BB97-450FE0FF4F9D}" type="presParOf" srcId="{2030ECE0-3B48-4BF7-8559-F26A3A0A543A}" destId="{6EF878E9-D95B-40DD-BD7F-5296573A41EA}" srcOrd="1" destOrd="0" presId="urn:microsoft.com/office/officeart/2017/3/layout/HorizontalLabelsTimeline"/>
    <dgm:cxn modelId="{61BDD76A-56F3-4DE0-9FB5-45842D54CD5D}" type="presParOf" srcId="{6EF878E9-D95B-40DD-BD7F-5296573A41EA}" destId="{204BF38F-1E60-4B7D-8A57-22BB42EB591D}" srcOrd="0" destOrd="0" presId="urn:microsoft.com/office/officeart/2017/3/layout/HorizontalLabelsTimeline"/>
    <dgm:cxn modelId="{42F8E71F-EF42-4C5A-A7DF-8CCF1A90C294}" type="presParOf" srcId="{6EF878E9-D95B-40DD-BD7F-5296573A41EA}" destId="{5189FA9E-02B4-4F00-AA60-6361AB83CCE9}" srcOrd="1" destOrd="0" presId="urn:microsoft.com/office/officeart/2017/3/layout/HorizontalLabelsTimeline"/>
    <dgm:cxn modelId="{2ED35620-B578-4C44-85C3-085BCE14AC2C}" type="presParOf" srcId="{2030ECE0-3B48-4BF7-8559-F26A3A0A543A}" destId="{1F79444D-2475-4433-899C-8A22450B4A73}" srcOrd="2" destOrd="0" presId="urn:microsoft.com/office/officeart/2017/3/layout/HorizontalLabelsTimeline"/>
    <dgm:cxn modelId="{3893529D-FCB8-40D4-BC38-68B0CE48E599}" type="presParOf" srcId="{2030ECE0-3B48-4BF7-8559-F26A3A0A543A}" destId="{5D381BD7-529D-4355-B32D-DEDEAB4DCB80}" srcOrd="3" destOrd="0" presId="urn:microsoft.com/office/officeart/2017/3/layout/HorizontalLabelsTimeline"/>
    <dgm:cxn modelId="{033FCF59-C2BC-4EA6-A804-B67324EA37BA}" type="presParOf" srcId="{2030ECE0-3B48-4BF7-8559-F26A3A0A543A}" destId="{AFE55D1A-D74A-4913-8EC3-2D8DBDD4F119}" srcOrd="4" destOrd="0" presId="urn:microsoft.com/office/officeart/2017/3/layout/HorizontalLabelsTimeline"/>
    <dgm:cxn modelId="{AFF9AE14-74A5-499D-AF86-F5BE64AC847C}" type="presParOf" srcId="{EC12804F-C670-468F-B2F7-C2D5A515AABD}" destId="{4BA36C03-5F2A-47A1-974E-DB329FA9F087}" srcOrd="7" destOrd="0" presId="urn:microsoft.com/office/officeart/2017/3/layout/HorizontalLabelsTimeline"/>
    <dgm:cxn modelId="{24DC90E2-1A34-472F-A484-F2BD9B165222}" type="presParOf" srcId="{EC12804F-C670-468F-B2F7-C2D5A515AABD}" destId="{62917246-4A00-4AF0-81A6-CD6FD0A33C6C}" srcOrd="8" destOrd="0" presId="urn:microsoft.com/office/officeart/2017/3/layout/HorizontalLabelsTimeline"/>
    <dgm:cxn modelId="{4D84C469-5C24-47D5-90DF-E0AA23FF2EB5}" type="presParOf" srcId="{62917246-4A00-4AF0-81A6-CD6FD0A33C6C}" destId="{6CED8C7D-DB4B-410F-85E3-033B6DC0B265}" srcOrd="0" destOrd="0" presId="urn:microsoft.com/office/officeart/2017/3/layout/HorizontalLabelsTimeline"/>
    <dgm:cxn modelId="{B867012B-5490-42DF-AE2B-891635B3DBDE}" type="presParOf" srcId="{62917246-4A00-4AF0-81A6-CD6FD0A33C6C}" destId="{34D3549F-0801-4A5B-9A69-A82F13A73C25}" srcOrd="1" destOrd="0" presId="urn:microsoft.com/office/officeart/2017/3/layout/HorizontalLabelsTimeline"/>
    <dgm:cxn modelId="{A390B000-7FE4-476F-90DE-3B97B28BEF92}" type="presParOf" srcId="{34D3549F-0801-4A5B-9A69-A82F13A73C25}" destId="{4B41B93A-3AF3-438C-B0FC-59026DF8BB7E}" srcOrd="0" destOrd="0" presId="urn:microsoft.com/office/officeart/2017/3/layout/HorizontalLabelsTimeline"/>
    <dgm:cxn modelId="{01336ABC-1290-4595-B1D9-462572ECAF04}" type="presParOf" srcId="{34D3549F-0801-4A5B-9A69-A82F13A73C25}" destId="{1467B1B5-8D6F-4975-90E1-E99A2B9C86B7}" srcOrd="1" destOrd="0" presId="urn:microsoft.com/office/officeart/2017/3/layout/HorizontalLabelsTimeline"/>
    <dgm:cxn modelId="{0AD2F02D-CF4E-46B9-AD96-ECD38A03C308}" type="presParOf" srcId="{62917246-4A00-4AF0-81A6-CD6FD0A33C6C}" destId="{29EBDDCA-49C1-496C-986C-EEFC96F682C0}" srcOrd="2" destOrd="0" presId="urn:microsoft.com/office/officeart/2017/3/layout/HorizontalLabelsTimeline"/>
    <dgm:cxn modelId="{B6B67626-A201-4729-9895-E92E33E3A22E}" type="presParOf" srcId="{62917246-4A00-4AF0-81A6-CD6FD0A33C6C}" destId="{B90AD920-7EB7-4D50-AC6C-646460159872}" srcOrd="3" destOrd="0" presId="urn:microsoft.com/office/officeart/2017/3/layout/HorizontalLabelsTimeline"/>
    <dgm:cxn modelId="{7F2CFED3-823F-46EA-B110-CED83D300DD1}" type="presParOf" srcId="{62917246-4A00-4AF0-81A6-CD6FD0A33C6C}" destId="{18CFED25-0E29-4400-803B-DE246502C931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7665FB-F52D-4264-B793-D8C45F81EBF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40DA94-BC6D-4B86-9CB1-9D06463F2E7C}">
      <dgm:prSet/>
      <dgm:spPr/>
      <dgm:t>
        <a:bodyPr/>
        <a:lstStyle/>
        <a:p>
          <a:r>
            <a:rPr lang="en-US" dirty="0"/>
            <a:t>Facility usage is different in the bayou communities.</a:t>
          </a:r>
        </a:p>
      </dgm:t>
    </dgm:pt>
    <dgm:pt modelId="{2AE3F462-CEBF-4EFA-8BE1-CF51B9085C18}" type="parTrans" cxnId="{858863C6-7E17-44E0-8334-D5E3D5C38118}">
      <dgm:prSet/>
      <dgm:spPr/>
      <dgm:t>
        <a:bodyPr/>
        <a:lstStyle/>
        <a:p>
          <a:endParaRPr lang="en-US"/>
        </a:p>
      </dgm:t>
    </dgm:pt>
    <dgm:pt modelId="{377E1577-D842-4887-8884-30E059F21953}" type="sibTrans" cxnId="{858863C6-7E17-44E0-8334-D5E3D5C38118}">
      <dgm:prSet/>
      <dgm:spPr/>
      <dgm:t>
        <a:bodyPr/>
        <a:lstStyle/>
        <a:p>
          <a:endParaRPr lang="en-US"/>
        </a:p>
      </dgm:t>
    </dgm:pt>
    <dgm:pt modelId="{36D398F0-EE3A-44B6-A0CE-4DC75BA20841}">
      <dgm:prSet/>
      <dgm:spPr/>
      <dgm:t>
        <a:bodyPr/>
        <a:lstStyle/>
        <a:p>
          <a:r>
            <a:rPr lang="en-US"/>
            <a:t>Minimal cross-district usage in the bayou communities.</a:t>
          </a:r>
        </a:p>
      </dgm:t>
    </dgm:pt>
    <dgm:pt modelId="{0FAC915B-A6BB-40C3-BA9F-2BBB9346F1B6}" type="parTrans" cxnId="{E593EF51-0CDD-45E1-89B3-9BB54C21F0CC}">
      <dgm:prSet/>
      <dgm:spPr/>
      <dgm:t>
        <a:bodyPr/>
        <a:lstStyle/>
        <a:p>
          <a:endParaRPr lang="en-US"/>
        </a:p>
      </dgm:t>
    </dgm:pt>
    <dgm:pt modelId="{1F5B58F1-0224-4F17-8BB5-7B8887B775B8}" type="sibTrans" cxnId="{E593EF51-0CDD-45E1-89B3-9BB54C21F0CC}">
      <dgm:prSet/>
      <dgm:spPr/>
      <dgm:t>
        <a:bodyPr/>
        <a:lstStyle/>
        <a:p>
          <a:endParaRPr lang="en-US"/>
        </a:p>
      </dgm:t>
    </dgm:pt>
    <dgm:pt modelId="{B06057F9-CB4C-4103-9E24-C255B5049C32}">
      <dgm:prSet/>
      <dgm:spPr/>
      <dgm:t>
        <a:bodyPr/>
        <a:lstStyle/>
        <a:p>
          <a:r>
            <a:rPr lang="en-US" dirty="0"/>
            <a:t>Assessed values are rising in the Northern part of the Parish and falling in the Southern part.</a:t>
          </a:r>
        </a:p>
      </dgm:t>
    </dgm:pt>
    <dgm:pt modelId="{926C5460-D7C5-4B69-8378-B092F7E88867}" type="parTrans" cxnId="{18F8DC5C-6D0B-466A-BD6E-CC507CF0BDF1}">
      <dgm:prSet/>
      <dgm:spPr/>
      <dgm:t>
        <a:bodyPr/>
        <a:lstStyle/>
        <a:p>
          <a:endParaRPr lang="en-US"/>
        </a:p>
      </dgm:t>
    </dgm:pt>
    <dgm:pt modelId="{A5F0E868-C290-4300-93A6-87905F6837D3}" type="sibTrans" cxnId="{18F8DC5C-6D0B-466A-BD6E-CC507CF0BDF1}">
      <dgm:prSet/>
      <dgm:spPr/>
      <dgm:t>
        <a:bodyPr/>
        <a:lstStyle/>
        <a:p>
          <a:endParaRPr lang="en-US"/>
        </a:p>
      </dgm:t>
    </dgm:pt>
    <dgm:pt modelId="{1F1053B7-A10D-4988-8066-CC29003E5B17}">
      <dgm:prSet/>
      <dgm:spPr/>
      <dgm:t>
        <a:bodyPr/>
        <a:lstStyle/>
        <a:p>
          <a:r>
            <a:rPr lang="en-US" dirty="0"/>
            <a:t>Homestead exemption rates and millage rates differ drastically across the Parish.</a:t>
          </a:r>
        </a:p>
      </dgm:t>
    </dgm:pt>
    <dgm:pt modelId="{0F115E18-0C1B-4212-81ED-9063E7744D37}" type="parTrans" cxnId="{403F6808-9829-46A7-B601-CA00177C7C66}">
      <dgm:prSet/>
      <dgm:spPr/>
      <dgm:t>
        <a:bodyPr/>
        <a:lstStyle/>
        <a:p>
          <a:endParaRPr lang="en-US"/>
        </a:p>
      </dgm:t>
    </dgm:pt>
    <dgm:pt modelId="{AAEBE557-493A-4625-889B-AD3852E2D6B8}" type="sibTrans" cxnId="{403F6808-9829-46A7-B601-CA00177C7C66}">
      <dgm:prSet/>
      <dgm:spPr/>
      <dgm:t>
        <a:bodyPr/>
        <a:lstStyle/>
        <a:p>
          <a:endParaRPr lang="en-US"/>
        </a:p>
      </dgm:t>
    </dgm:pt>
    <dgm:pt modelId="{A1920A38-8F25-4390-AF67-6DB666365707}" type="pres">
      <dgm:prSet presAssocID="{427665FB-F52D-4264-B793-D8C45F81EBFD}" presName="linear" presStyleCnt="0">
        <dgm:presLayoutVars>
          <dgm:animLvl val="lvl"/>
          <dgm:resizeHandles val="exact"/>
        </dgm:presLayoutVars>
      </dgm:prSet>
      <dgm:spPr/>
    </dgm:pt>
    <dgm:pt modelId="{1560EAC9-6EA0-4493-995C-C5341FA81660}" type="pres">
      <dgm:prSet presAssocID="{FC40DA94-BC6D-4B86-9CB1-9D06463F2E7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80CB285-EF64-4FC3-9529-F7FEF95AF1CD}" type="pres">
      <dgm:prSet presAssocID="{377E1577-D842-4887-8884-30E059F21953}" presName="spacer" presStyleCnt="0"/>
      <dgm:spPr/>
    </dgm:pt>
    <dgm:pt modelId="{70C13B30-81C6-4110-8102-3487D59B7BDA}" type="pres">
      <dgm:prSet presAssocID="{36D398F0-EE3A-44B6-A0CE-4DC75BA2084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A426A26-55A8-47B9-8DDE-F56392A67A2A}" type="pres">
      <dgm:prSet presAssocID="{1F5B58F1-0224-4F17-8BB5-7B8887B775B8}" presName="spacer" presStyleCnt="0"/>
      <dgm:spPr/>
    </dgm:pt>
    <dgm:pt modelId="{F01566E8-48E4-41AB-9329-B52285E46A84}" type="pres">
      <dgm:prSet presAssocID="{B06057F9-CB4C-4103-9E24-C255B5049C3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1FDBBD4-5FAB-4038-806D-8A498178B913}" type="pres">
      <dgm:prSet presAssocID="{A5F0E868-C290-4300-93A6-87905F6837D3}" presName="spacer" presStyleCnt="0"/>
      <dgm:spPr/>
    </dgm:pt>
    <dgm:pt modelId="{DC0F9710-DBE0-4BD2-849C-2BCF813C5FBA}" type="pres">
      <dgm:prSet presAssocID="{1F1053B7-A10D-4988-8066-CC29003E5B1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03F6808-9829-46A7-B601-CA00177C7C66}" srcId="{427665FB-F52D-4264-B793-D8C45F81EBFD}" destId="{1F1053B7-A10D-4988-8066-CC29003E5B17}" srcOrd="3" destOrd="0" parTransId="{0F115E18-0C1B-4212-81ED-9063E7744D37}" sibTransId="{AAEBE557-493A-4625-889B-AD3852E2D6B8}"/>
    <dgm:cxn modelId="{8A88B41C-1C30-4EAD-BCEE-CBE4938BDB34}" type="presOf" srcId="{B06057F9-CB4C-4103-9E24-C255B5049C32}" destId="{F01566E8-48E4-41AB-9329-B52285E46A84}" srcOrd="0" destOrd="0" presId="urn:microsoft.com/office/officeart/2005/8/layout/vList2"/>
    <dgm:cxn modelId="{18F8DC5C-6D0B-466A-BD6E-CC507CF0BDF1}" srcId="{427665FB-F52D-4264-B793-D8C45F81EBFD}" destId="{B06057F9-CB4C-4103-9E24-C255B5049C32}" srcOrd="2" destOrd="0" parTransId="{926C5460-D7C5-4B69-8378-B092F7E88867}" sibTransId="{A5F0E868-C290-4300-93A6-87905F6837D3}"/>
    <dgm:cxn modelId="{85B7C962-E66E-4753-9C96-DD4BB267CE61}" type="presOf" srcId="{427665FB-F52D-4264-B793-D8C45F81EBFD}" destId="{A1920A38-8F25-4390-AF67-6DB666365707}" srcOrd="0" destOrd="0" presId="urn:microsoft.com/office/officeart/2005/8/layout/vList2"/>
    <dgm:cxn modelId="{E593EF51-0CDD-45E1-89B3-9BB54C21F0CC}" srcId="{427665FB-F52D-4264-B793-D8C45F81EBFD}" destId="{36D398F0-EE3A-44B6-A0CE-4DC75BA20841}" srcOrd="1" destOrd="0" parTransId="{0FAC915B-A6BB-40C3-BA9F-2BBB9346F1B6}" sibTransId="{1F5B58F1-0224-4F17-8BB5-7B8887B775B8}"/>
    <dgm:cxn modelId="{FB3B3655-2EF9-4DA7-8014-34AD1D5CD3AB}" type="presOf" srcId="{36D398F0-EE3A-44B6-A0CE-4DC75BA20841}" destId="{70C13B30-81C6-4110-8102-3487D59B7BDA}" srcOrd="0" destOrd="0" presId="urn:microsoft.com/office/officeart/2005/8/layout/vList2"/>
    <dgm:cxn modelId="{858863C6-7E17-44E0-8334-D5E3D5C38118}" srcId="{427665FB-F52D-4264-B793-D8C45F81EBFD}" destId="{FC40DA94-BC6D-4B86-9CB1-9D06463F2E7C}" srcOrd="0" destOrd="0" parTransId="{2AE3F462-CEBF-4EFA-8BE1-CF51B9085C18}" sibTransId="{377E1577-D842-4887-8884-30E059F21953}"/>
    <dgm:cxn modelId="{091063CC-CE2F-4577-8772-A1AD42A153FC}" type="presOf" srcId="{1F1053B7-A10D-4988-8066-CC29003E5B17}" destId="{DC0F9710-DBE0-4BD2-849C-2BCF813C5FBA}" srcOrd="0" destOrd="0" presId="urn:microsoft.com/office/officeart/2005/8/layout/vList2"/>
    <dgm:cxn modelId="{9A0CB9FD-CEBA-4F49-8DBA-8D45EDB0B862}" type="presOf" srcId="{FC40DA94-BC6D-4B86-9CB1-9D06463F2E7C}" destId="{1560EAC9-6EA0-4493-995C-C5341FA81660}" srcOrd="0" destOrd="0" presId="urn:microsoft.com/office/officeart/2005/8/layout/vList2"/>
    <dgm:cxn modelId="{247E8923-1577-4FFF-B2D9-FC2B65037819}" type="presParOf" srcId="{A1920A38-8F25-4390-AF67-6DB666365707}" destId="{1560EAC9-6EA0-4493-995C-C5341FA81660}" srcOrd="0" destOrd="0" presId="urn:microsoft.com/office/officeart/2005/8/layout/vList2"/>
    <dgm:cxn modelId="{62312FF1-D2FC-4104-9E5A-E726A446D156}" type="presParOf" srcId="{A1920A38-8F25-4390-AF67-6DB666365707}" destId="{180CB285-EF64-4FC3-9529-F7FEF95AF1CD}" srcOrd="1" destOrd="0" presId="urn:microsoft.com/office/officeart/2005/8/layout/vList2"/>
    <dgm:cxn modelId="{0CC8CA6D-E502-41FC-B220-ADAF1293CAA5}" type="presParOf" srcId="{A1920A38-8F25-4390-AF67-6DB666365707}" destId="{70C13B30-81C6-4110-8102-3487D59B7BDA}" srcOrd="2" destOrd="0" presId="urn:microsoft.com/office/officeart/2005/8/layout/vList2"/>
    <dgm:cxn modelId="{03FCD772-06FE-4557-9A6A-B5055C373CBA}" type="presParOf" srcId="{A1920A38-8F25-4390-AF67-6DB666365707}" destId="{2A426A26-55A8-47B9-8DDE-F56392A67A2A}" srcOrd="3" destOrd="0" presId="urn:microsoft.com/office/officeart/2005/8/layout/vList2"/>
    <dgm:cxn modelId="{18AE15FF-5DCA-421B-8D03-931B7F55A6F1}" type="presParOf" srcId="{A1920A38-8F25-4390-AF67-6DB666365707}" destId="{F01566E8-48E4-41AB-9329-B52285E46A84}" srcOrd="4" destOrd="0" presId="urn:microsoft.com/office/officeart/2005/8/layout/vList2"/>
    <dgm:cxn modelId="{40E5DFCC-345D-48CA-A767-949CA27B7C6F}" type="presParOf" srcId="{A1920A38-8F25-4390-AF67-6DB666365707}" destId="{D1FDBBD4-5FAB-4038-806D-8A498178B913}" srcOrd="5" destOrd="0" presId="urn:microsoft.com/office/officeart/2005/8/layout/vList2"/>
    <dgm:cxn modelId="{EA250D5A-CC6E-484B-9331-7260DCA73447}" type="presParOf" srcId="{A1920A38-8F25-4390-AF67-6DB666365707}" destId="{DC0F9710-DBE0-4BD2-849C-2BCF813C5FB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7665FB-F52D-4264-B793-D8C45F81EBF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40DA94-BC6D-4B86-9CB1-9D06463F2E7C}">
      <dgm:prSet/>
      <dgm:spPr/>
      <dgm:t>
        <a:bodyPr/>
        <a:lstStyle/>
        <a:p>
          <a:r>
            <a:rPr lang="en-US" dirty="0"/>
            <a:t>Financially predictable outcomes</a:t>
          </a:r>
        </a:p>
      </dgm:t>
    </dgm:pt>
    <dgm:pt modelId="{2AE3F462-CEBF-4EFA-8BE1-CF51B9085C18}" type="parTrans" cxnId="{858863C6-7E17-44E0-8334-D5E3D5C38118}">
      <dgm:prSet/>
      <dgm:spPr/>
      <dgm:t>
        <a:bodyPr/>
        <a:lstStyle/>
        <a:p>
          <a:endParaRPr lang="en-US"/>
        </a:p>
      </dgm:t>
    </dgm:pt>
    <dgm:pt modelId="{377E1577-D842-4887-8884-30E059F21953}" type="sibTrans" cxnId="{858863C6-7E17-44E0-8334-D5E3D5C38118}">
      <dgm:prSet/>
      <dgm:spPr/>
      <dgm:t>
        <a:bodyPr/>
        <a:lstStyle/>
        <a:p>
          <a:endParaRPr lang="en-US"/>
        </a:p>
      </dgm:t>
    </dgm:pt>
    <dgm:pt modelId="{36D398F0-EE3A-44B6-A0CE-4DC75BA20841}">
      <dgm:prSet/>
      <dgm:spPr/>
      <dgm:t>
        <a:bodyPr/>
        <a:lstStyle/>
        <a:p>
          <a:r>
            <a:rPr lang="en-US" dirty="0"/>
            <a:t>Difficult to evaluate bond debt refinance options</a:t>
          </a:r>
        </a:p>
      </dgm:t>
    </dgm:pt>
    <dgm:pt modelId="{0FAC915B-A6BB-40C3-BA9F-2BBB9346F1B6}" type="parTrans" cxnId="{E593EF51-0CDD-45E1-89B3-9BB54C21F0CC}">
      <dgm:prSet/>
      <dgm:spPr/>
      <dgm:t>
        <a:bodyPr/>
        <a:lstStyle/>
        <a:p>
          <a:endParaRPr lang="en-US"/>
        </a:p>
      </dgm:t>
    </dgm:pt>
    <dgm:pt modelId="{1F5B58F1-0224-4F17-8BB5-7B8887B775B8}" type="sibTrans" cxnId="{E593EF51-0CDD-45E1-89B3-9BB54C21F0CC}">
      <dgm:prSet/>
      <dgm:spPr/>
      <dgm:t>
        <a:bodyPr/>
        <a:lstStyle/>
        <a:p>
          <a:endParaRPr lang="en-US"/>
        </a:p>
      </dgm:t>
    </dgm:pt>
    <dgm:pt modelId="{B06057F9-CB4C-4103-9E24-C255B5049C32}">
      <dgm:prSet/>
      <dgm:spPr/>
      <dgm:t>
        <a:bodyPr/>
        <a:lstStyle/>
        <a:p>
          <a:r>
            <a:rPr lang="en-US" dirty="0"/>
            <a:t>Focused on districts with high cross-district usage that share borders</a:t>
          </a:r>
        </a:p>
      </dgm:t>
    </dgm:pt>
    <dgm:pt modelId="{926C5460-D7C5-4B69-8378-B092F7E88867}" type="parTrans" cxnId="{18F8DC5C-6D0B-466A-BD6E-CC507CF0BDF1}">
      <dgm:prSet/>
      <dgm:spPr/>
      <dgm:t>
        <a:bodyPr/>
        <a:lstStyle/>
        <a:p>
          <a:endParaRPr lang="en-US"/>
        </a:p>
      </dgm:t>
    </dgm:pt>
    <dgm:pt modelId="{A5F0E868-C290-4300-93A6-87905F6837D3}" type="sibTrans" cxnId="{18F8DC5C-6D0B-466A-BD6E-CC507CF0BDF1}">
      <dgm:prSet/>
      <dgm:spPr/>
      <dgm:t>
        <a:bodyPr/>
        <a:lstStyle/>
        <a:p>
          <a:endParaRPr lang="en-US"/>
        </a:p>
      </dgm:t>
    </dgm:pt>
    <dgm:pt modelId="{1F1053B7-A10D-4988-8066-CC29003E5B17}">
      <dgm:prSet/>
      <dgm:spPr/>
      <dgm:t>
        <a:bodyPr/>
        <a:lstStyle/>
        <a:p>
          <a:r>
            <a:rPr lang="en-US" dirty="0"/>
            <a:t>Focused on preparing for future development and growth</a:t>
          </a:r>
        </a:p>
      </dgm:t>
    </dgm:pt>
    <dgm:pt modelId="{0F115E18-0C1B-4212-81ED-9063E7744D37}" type="parTrans" cxnId="{403F6808-9829-46A7-B601-CA00177C7C66}">
      <dgm:prSet/>
      <dgm:spPr/>
      <dgm:t>
        <a:bodyPr/>
        <a:lstStyle/>
        <a:p>
          <a:endParaRPr lang="en-US"/>
        </a:p>
      </dgm:t>
    </dgm:pt>
    <dgm:pt modelId="{AAEBE557-493A-4625-889B-AD3852E2D6B8}" type="sibTrans" cxnId="{403F6808-9829-46A7-B601-CA00177C7C66}">
      <dgm:prSet/>
      <dgm:spPr/>
      <dgm:t>
        <a:bodyPr/>
        <a:lstStyle/>
        <a:p>
          <a:endParaRPr lang="en-US"/>
        </a:p>
      </dgm:t>
    </dgm:pt>
    <dgm:pt modelId="{96D2F506-0DF3-404E-AE61-A0C49975C39B}">
      <dgm:prSet/>
      <dgm:spPr/>
      <dgm:t>
        <a:bodyPr/>
        <a:lstStyle/>
        <a:p>
          <a:r>
            <a:rPr lang="en-US" dirty="0"/>
            <a:t>Assumed consistent operational expenses</a:t>
          </a:r>
        </a:p>
      </dgm:t>
    </dgm:pt>
    <dgm:pt modelId="{E33727EE-3737-4D0C-9C2A-78C6B3CDF824}" type="parTrans" cxnId="{8F45B96F-8C50-4B62-9CEA-2EEF017A1EB6}">
      <dgm:prSet/>
      <dgm:spPr/>
      <dgm:t>
        <a:bodyPr/>
        <a:lstStyle/>
        <a:p>
          <a:endParaRPr lang="en-US"/>
        </a:p>
      </dgm:t>
    </dgm:pt>
    <dgm:pt modelId="{CA818372-125B-48A9-B17E-AF61C645E820}" type="sibTrans" cxnId="{8F45B96F-8C50-4B62-9CEA-2EEF017A1EB6}">
      <dgm:prSet/>
      <dgm:spPr/>
      <dgm:t>
        <a:bodyPr/>
        <a:lstStyle/>
        <a:p>
          <a:endParaRPr lang="en-US"/>
        </a:p>
      </dgm:t>
    </dgm:pt>
    <dgm:pt modelId="{0DF572D8-E46F-4F8C-A9FB-020AD8E2FABA}">
      <dgm:prSet/>
      <dgm:spPr/>
      <dgm:t>
        <a:bodyPr/>
        <a:lstStyle/>
        <a:p>
          <a:r>
            <a:rPr lang="en-US" dirty="0"/>
            <a:t>Cognizant of millage rates and homestead exemption rates</a:t>
          </a:r>
        </a:p>
      </dgm:t>
    </dgm:pt>
    <dgm:pt modelId="{C1D74970-D766-4859-B712-C1ACE820CF8E}" type="parTrans" cxnId="{D96A7584-7FB4-437E-8A37-F37146598888}">
      <dgm:prSet/>
      <dgm:spPr/>
      <dgm:t>
        <a:bodyPr/>
        <a:lstStyle/>
        <a:p>
          <a:endParaRPr lang="en-US"/>
        </a:p>
      </dgm:t>
    </dgm:pt>
    <dgm:pt modelId="{53F65685-1631-4ACC-8BA6-D21062DB2BC8}" type="sibTrans" cxnId="{D96A7584-7FB4-437E-8A37-F37146598888}">
      <dgm:prSet/>
      <dgm:spPr/>
      <dgm:t>
        <a:bodyPr/>
        <a:lstStyle/>
        <a:p>
          <a:endParaRPr lang="en-US"/>
        </a:p>
      </dgm:t>
    </dgm:pt>
    <dgm:pt modelId="{16BAFCD1-ACCF-4C5F-A3E9-4258CB33B776}" type="pres">
      <dgm:prSet presAssocID="{427665FB-F52D-4264-B793-D8C45F81EBFD}" presName="diagram" presStyleCnt="0">
        <dgm:presLayoutVars>
          <dgm:dir/>
          <dgm:resizeHandles val="exact"/>
        </dgm:presLayoutVars>
      </dgm:prSet>
      <dgm:spPr/>
    </dgm:pt>
    <dgm:pt modelId="{8E0C2D98-4796-4689-BF0C-D2B5F6453B6E}" type="pres">
      <dgm:prSet presAssocID="{FC40DA94-BC6D-4B86-9CB1-9D06463F2E7C}" presName="node" presStyleLbl="node1" presStyleIdx="0" presStyleCnt="6">
        <dgm:presLayoutVars>
          <dgm:bulletEnabled val="1"/>
        </dgm:presLayoutVars>
      </dgm:prSet>
      <dgm:spPr/>
    </dgm:pt>
    <dgm:pt modelId="{DDF5474E-C323-45FB-9735-F42ADC7F62B8}" type="pres">
      <dgm:prSet presAssocID="{377E1577-D842-4887-8884-30E059F21953}" presName="sibTrans" presStyleCnt="0"/>
      <dgm:spPr/>
    </dgm:pt>
    <dgm:pt modelId="{DC205DF5-9FAB-4DC0-BB29-D32FE723E2BD}" type="pres">
      <dgm:prSet presAssocID="{36D398F0-EE3A-44B6-A0CE-4DC75BA20841}" presName="node" presStyleLbl="node1" presStyleIdx="1" presStyleCnt="6">
        <dgm:presLayoutVars>
          <dgm:bulletEnabled val="1"/>
        </dgm:presLayoutVars>
      </dgm:prSet>
      <dgm:spPr/>
    </dgm:pt>
    <dgm:pt modelId="{09C78B34-1AE7-4BEF-AB9D-A7723CFC1172}" type="pres">
      <dgm:prSet presAssocID="{1F5B58F1-0224-4F17-8BB5-7B8887B775B8}" presName="sibTrans" presStyleCnt="0"/>
      <dgm:spPr/>
    </dgm:pt>
    <dgm:pt modelId="{B6E19DDA-55E8-4408-9E7F-67B2BD9F2C75}" type="pres">
      <dgm:prSet presAssocID="{B06057F9-CB4C-4103-9E24-C255B5049C32}" presName="node" presStyleLbl="node1" presStyleIdx="2" presStyleCnt="6">
        <dgm:presLayoutVars>
          <dgm:bulletEnabled val="1"/>
        </dgm:presLayoutVars>
      </dgm:prSet>
      <dgm:spPr/>
    </dgm:pt>
    <dgm:pt modelId="{0597CD9A-0FE4-47FC-9F7A-7C952113462D}" type="pres">
      <dgm:prSet presAssocID="{A5F0E868-C290-4300-93A6-87905F6837D3}" presName="sibTrans" presStyleCnt="0"/>
      <dgm:spPr/>
    </dgm:pt>
    <dgm:pt modelId="{8CFA0CF8-85EE-479A-9198-82E629E8431F}" type="pres">
      <dgm:prSet presAssocID="{1F1053B7-A10D-4988-8066-CC29003E5B17}" presName="node" presStyleLbl="node1" presStyleIdx="3" presStyleCnt="6">
        <dgm:presLayoutVars>
          <dgm:bulletEnabled val="1"/>
        </dgm:presLayoutVars>
      </dgm:prSet>
      <dgm:spPr/>
    </dgm:pt>
    <dgm:pt modelId="{AC9A07D5-47A6-4724-A3B0-A2AC6E0414B7}" type="pres">
      <dgm:prSet presAssocID="{AAEBE557-493A-4625-889B-AD3852E2D6B8}" presName="sibTrans" presStyleCnt="0"/>
      <dgm:spPr/>
    </dgm:pt>
    <dgm:pt modelId="{83AA9BF2-45B0-4BBE-8756-2C3405D4BC82}" type="pres">
      <dgm:prSet presAssocID="{96D2F506-0DF3-404E-AE61-A0C49975C39B}" presName="node" presStyleLbl="node1" presStyleIdx="4" presStyleCnt="6">
        <dgm:presLayoutVars>
          <dgm:bulletEnabled val="1"/>
        </dgm:presLayoutVars>
      </dgm:prSet>
      <dgm:spPr/>
    </dgm:pt>
    <dgm:pt modelId="{C43DF8B2-A787-4108-A0D1-AC8151789DB9}" type="pres">
      <dgm:prSet presAssocID="{CA818372-125B-48A9-B17E-AF61C645E820}" presName="sibTrans" presStyleCnt="0"/>
      <dgm:spPr/>
    </dgm:pt>
    <dgm:pt modelId="{FCE38BA5-12BF-4850-94C5-8FFAED81B788}" type="pres">
      <dgm:prSet presAssocID="{0DF572D8-E46F-4F8C-A9FB-020AD8E2FABA}" presName="node" presStyleLbl="node1" presStyleIdx="5" presStyleCnt="6">
        <dgm:presLayoutVars>
          <dgm:bulletEnabled val="1"/>
        </dgm:presLayoutVars>
      </dgm:prSet>
      <dgm:spPr/>
    </dgm:pt>
  </dgm:ptLst>
  <dgm:cxnLst>
    <dgm:cxn modelId="{403F6808-9829-46A7-B601-CA00177C7C66}" srcId="{427665FB-F52D-4264-B793-D8C45F81EBFD}" destId="{1F1053B7-A10D-4988-8066-CC29003E5B17}" srcOrd="3" destOrd="0" parTransId="{0F115E18-0C1B-4212-81ED-9063E7744D37}" sibTransId="{AAEBE557-493A-4625-889B-AD3852E2D6B8}"/>
    <dgm:cxn modelId="{16761A26-B6C0-4D51-A980-DE87B50FD0B9}" type="presOf" srcId="{0DF572D8-E46F-4F8C-A9FB-020AD8E2FABA}" destId="{FCE38BA5-12BF-4850-94C5-8FFAED81B788}" srcOrd="0" destOrd="0" presId="urn:microsoft.com/office/officeart/2005/8/layout/default"/>
    <dgm:cxn modelId="{18F8DC5C-6D0B-466A-BD6E-CC507CF0BDF1}" srcId="{427665FB-F52D-4264-B793-D8C45F81EBFD}" destId="{B06057F9-CB4C-4103-9E24-C255B5049C32}" srcOrd="2" destOrd="0" parTransId="{926C5460-D7C5-4B69-8378-B092F7E88867}" sibTransId="{A5F0E868-C290-4300-93A6-87905F6837D3}"/>
    <dgm:cxn modelId="{8A8FD14E-8F3A-459A-85C7-9BC62F973975}" type="presOf" srcId="{36D398F0-EE3A-44B6-A0CE-4DC75BA20841}" destId="{DC205DF5-9FAB-4DC0-BB29-D32FE723E2BD}" srcOrd="0" destOrd="0" presId="urn:microsoft.com/office/officeart/2005/8/layout/default"/>
    <dgm:cxn modelId="{8F45B96F-8C50-4B62-9CEA-2EEF017A1EB6}" srcId="{427665FB-F52D-4264-B793-D8C45F81EBFD}" destId="{96D2F506-0DF3-404E-AE61-A0C49975C39B}" srcOrd="4" destOrd="0" parTransId="{E33727EE-3737-4D0C-9C2A-78C6B3CDF824}" sibTransId="{CA818372-125B-48A9-B17E-AF61C645E820}"/>
    <dgm:cxn modelId="{E593EF51-0CDD-45E1-89B3-9BB54C21F0CC}" srcId="{427665FB-F52D-4264-B793-D8C45F81EBFD}" destId="{36D398F0-EE3A-44B6-A0CE-4DC75BA20841}" srcOrd="1" destOrd="0" parTransId="{0FAC915B-A6BB-40C3-BA9F-2BBB9346F1B6}" sibTransId="{1F5B58F1-0224-4F17-8BB5-7B8887B775B8}"/>
    <dgm:cxn modelId="{5C1CB583-739D-49BA-8823-A2CF21DD4B1C}" type="presOf" srcId="{427665FB-F52D-4264-B793-D8C45F81EBFD}" destId="{16BAFCD1-ACCF-4C5F-A3E9-4258CB33B776}" srcOrd="0" destOrd="0" presId="urn:microsoft.com/office/officeart/2005/8/layout/default"/>
    <dgm:cxn modelId="{D96A7584-7FB4-437E-8A37-F37146598888}" srcId="{427665FB-F52D-4264-B793-D8C45F81EBFD}" destId="{0DF572D8-E46F-4F8C-A9FB-020AD8E2FABA}" srcOrd="5" destOrd="0" parTransId="{C1D74970-D766-4859-B712-C1ACE820CF8E}" sibTransId="{53F65685-1631-4ACC-8BA6-D21062DB2BC8}"/>
    <dgm:cxn modelId="{D9336B9F-75B1-449F-980D-1EB710A10323}" type="presOf" srcId="{1F1053B7-A10D-4988-8066-CC29003E5B17}" destId="{8CFA0CF8-85EE-479A-9198-82E629E8431F}" srcOrd="0" destOrd="0" presId="urn:microsoft.com/office/officeart/2005/8/layout/default"/>
    <dgm:cxn modelId="{6D579AA1-20A1-45BF-9727-A6CB9C204826}" type="presOf" srcId="{FC40DA94-BC6D-4B86-9CB1-9D06463F2E7C}" destId="{8E0C2D98-4796-4689-BF0C-D2B5F6453B6E}" srcOrd="0" destOrd="0" presId="urn:microsoft.com/office/officeart/2005/8/layout/default"/>
    <dgm:cxn modelId="{858863C6-7E17-44E0-8334-D5E3D5C38118}" srcId="{427665FB-F52D-4264-B793-D8C45F81EBFD}" destId="{FC40DA94-BC6D-4B86-9CB1-9D06463F2E7C}" srcOrd="0" destOrd="0" parTransId="{2AE3F462-CEBF-4EFA-8BE1-CF51B9085C18}" sibTransId="{377E1577-D842-4887-8884-30E059F21953}"/>
    <dgm:cxn modelId="{5948A6DA-181E-41B2-A6AA-4A479772598C}" type="presOf" srcId="{B06057F9-CB4C-4103-9E24-C255B5049C32}" destId="{B6E19DDA-55E8-4408-9E7F-67B2BD9F2C75}" srcOrd="0" destOrd="0" presId="urn:microsoft.com/office/officeart/2005/8/layout/default"/>
    <dgm:cxn modelId="{A768EAFD-2F46-4CD9-AC3C-DEF0318C7400}" type="presOf" srcId="{96D2F506-0DF3-404E-AE61-A0C49975C39B}" destId="{83AA9BF2-45B0-4BBE-8756-2C3405D4BC82}" srcOrd="0" destOrd="0" presId="urn:microsoft.com/office/officeart/2005/8/layout/default"/>
    <dgm:cxn modelId="{DCA7DF75-9D2E-4FEB-93B1-DF897AF0BFD9}" type="presParOf" srcId="{16BAFCD1-ACCF-4C5F-A3E9-4258CB33B776}" destId="{8E0C2D98-4796-4689-BF0C-D2B5F6453B6E}" srcOrd="0" destOrd="0" presId="urn:microsoft.com/office/officeart/2005/8/layout/default"/>
    <dgm:cxn modelId="{EBD2FAC3-41DE-450D-99C1-382D8D8078F9}" type="presParOf" srcId="{16BAFCD1-ACCF-4C5F-A3E9-4258CB33B776}" destId="{DDF5474E-C323-45FB-9735-F42ADC7F62B8}" srcOrd="1" destOrd="0" presId="urn:microsoft.com/office/officeart/2005/8/layout/default"/>
    <dgm:cxn modelId="{FE6472F2-8094-4655-ADCD-D89500F330EF}" type="presParOf" srcId="{16BAFCD1-ACCF-4C5F-A3E9-4258CB33B776}" destId="{DC205DF5-9FAB-4DC0-BB29-D32FE723E2BD}" srcOrd="2" destOrd="0" presId="urn:microsoft.com/office/officeart/2005/8/layout/default"/>
    <dgm:cxn modelId="{9B0EDB72-2485-4B7B-A8FD-28823D08C43B}" type="presParOf" srcId="{16BAFCD1-ACCF-4C5F-A3E9-4258CB33B776}" destId="{09C78B34-1AE7-4BEF-AB9D-A7723CFC1172}" srcOrd="3" destOrd="0" presId="urn:microsoft.com/office/officeart/2005/8/layout/default"/>
    <dgm:cxn modelId="{EB26AD2B-1878-40FF-A3F5-726F5CE0636B}" type="presParOf" srcId="{16BAFCD1-ACCF-4C5F-A3E9-4258CB33B776}" destId="{B6E19DDA-55E8-4408-9E7F-67B2BD9F2C75}" srcOrd="4" destOrd="0" presId="urn:microsoft.com/office/officeart/2005/8/layout/default"/>
    <dgm:cxn modelId="{F2CE6518-56C2-4B55-92BE-4CE60FFF99C1}" type="presParOf" srcId="{16BAFCD1-ACCF-4C5F-A3E9-4258CB33B776}" destId="{0597CD9A-0FE4-47FC-9F7A-7C952113462D}" srcOrd="5" destOrd="0" presId="urn:microsoft.com/office/officeart/2005/8/layout/default"/>
    <dgm:cxn modelId="{2ADE3AB4-CD9B-49FF-9556-C152A8C062F5}" type="presParOf" srcId="{16BAFCD1-ACCF-4C5F-A3E9-4258CB33B776}" destId="{8CFA0CF8-85EE-479A-9198-82E629E8431F}" srcOrd="6" destOrd="0" presId="urn:microsoft.com/office/officeart/2005/8/layout/default"/>
    <dgm:cxn modelId="{EA96F44E-C5EF-43A1-8C6D-B09758617069}" type="presParOf" srcId="{16BAFCD1-ACCF-4C5F-A3E9-4258CB33B776}" destId="{AC9A07D5-47A6-4724-A3B0-A2AC6E0414B7}" srcOrd="7" destOrd="0" presId="urn:microsoft.com/office/officeart/2005/8/layout/default"/>
    <dgm:cxn modelId="{3CCFAEAD-C975-485E-B9E2-16D0B9A925BB}" type="presParOf" srcId="{16BAFCD1-ACCF-4C5F-A3E9-4258CB33B776}" destId="{83AA9BF2-45B0-4BBE-8756-2C3405D4BC82}" srcOrd="8" destOrd="0" presId="urn:microsoft.com/office/officeart/2005/8/layout/default"/>
    <dgm:cxn modelId="{E2CE7CA3-0D78-4584-B86F-A93A5D350523}" type="presParOf" srcId="{16BAFCD1-ACCF-4C5F-A3E9-4258CB33B776}" destId="{C43DF8B2-A787-4108-A0D1-AC8151789DB9}" srcOrd="9" destOrd="0" presId="urn:microsoft.com/office/officeart/2005/8/layout/default"/>
    <dgm:cxn modelId="{A113E8AE-01A4-4068-90DA-E769C8A813FF}" type="presParOf" srcId="{16BAFCD1-ACCF-4C5F-A3E9-4258CB33B776}" destId="{FCE38BA5-12BF-4850-94C5-8FFAED81B78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27665FB-F52D-4264-B793-D8C45F81EBF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40DA94-BC6D-4B86-9CB1-9D06463F2E7C}">
      <dgm:prSet/>
      <dgm:spPr/>
      <dgm:t>
        <a:bodyPr/>
        <a:lstStyle/>
        <a:p>
          <a:r>
            <a:rPr lang="en-US" dirty="0"/>
            <a:t>Financially predictable outcomes</a:t>
          </a:r>
        </a:p>
      </dgm:t>
    </dgm:pt>
    <dgm:pt modelId="{2AE3F462-CEBF-4EFA-8BE1-CF51B9085C18}" type="parTrans" cxnId="{858863C6-7E17-44E0-8334-D5E3D5C38118}">
      <dgm:prSet/>
      <dgm:spPr/>
      <dgm:t>
        <a:bodyPr/>
        <a:lstStyle/>
        <a:p>
          <a:endParaRPr lang="en-US"/>
        </a:p>
      </dgm:t>
    </dgm:pt>
    <dgm:pt modelId="{377E1577-D842-4887-8884-30E059F21953}" type="sibTrans" cxnId="{858863C6-7E17-44E0-8334-D5E3D5C38118}">
      <dgm:prSet/>
      <dgm:spPr/>
      <dgm:t>
        <a:bodyPr/>
        <a:lstStyle/>
        <a:p>
          <a:endParaRPr lang="en-US"/>
        </a:p>
      </dgm:t>
    </dgm:pt>
    <dgm:pt modelId="{36D398F0-EE3A-44B6-A0CE-4DC75BA20841}">
      <dgm:prSet/>
      <dgm:spPr/>
      <dgm:t>
        <a:bodyPr/>
        <a:lstStyle/>
        <a:p>
          <a:r>
            <a:rPr lang="en-US" dirty="0"/>
            <a:t>Difficult to evaluate bond debt refinance options</a:t>
          </a:r>
        </a:p>
      </dgm:t>
    </dgm:pt>
    <dgm:pt modelId="{0FAC915B-A6BB-40C3-BA9F-2BBB9346F1B6}" type="parTrans" cxnId="{E593EF51-0CDD-45E1-89B3-9BB54C21F0CC}">
      <dgm:prSet/>
      <dgm:spPr/>
      <dgm:t>
        <a:bodyPr/>
        <a:lstStyle/>
        <a:p>
          <a:endParaRPr lang="en-US"/>
        </a:p>
      </dgm:t>
    </dgm:pt>
    <dgm:pt modelId="{1F5B58F1-0224-4F17-8BB5-7B8887B775B8}" type="sibTrans" cxnId="{E593EF51-0CDD-45E1-89B3-9BB54C21F0CC}">
      <dgm:prSet/>
      <dgm:spPr/>
      <dgm:t>
        <a:bodyPr/>
        <a:lstStyle/>
        <a:p>
          <a:endParaRPr lang="en-US"/>
        </a:p>
      </dgm:t>
    </dgm:pt>
    <dgm:pt modelId="{B06057F9-CB4C-4103-9E24-C255B5049C32}">
      <dgm:prSet/>
      <dgm:spPr/>
      <dgm:t>
        <a:bodyPr/>
        <a:lstStyle/>
        <a:p>
          <a:r>
            <a:rPr lang="en-US" dirty="0"/>
            <a:t>Focused on districts with high cross-district usage that share borders</a:t>
          </a:r>
        </a:p>
      </dgm:t>
    </dgm:pt>
    <dgm:pt modelId="{926C5460-D7C5-4B69-8378-B092F7E88867}" type="parTrans" cxnId="{18F8DC5C-6D0B-466A-BD6E-CC507CF0BDF1}">
      <dgm:prSet/>
      <dgm:spPr/>
      <dgm:t>
        <a:bodyPr/>
        <a:lstStyle/>
        <a:p>
          <a:endParaRPr lang="en-US"/>
        </a:p>
      </dgm:t>
    </dgm:pt>
    <dgm:pt modelId="{A5F0E868-C290-4300-93A6-87905F6837D3}" type="sibTrans" cxnId="{18F8DC5C-6D0B-466A-BD6E-CC507CF0BDF1}">
      <dgm:prSet/>
      <dgm:spPr/>
      <dgm:t>
        <a:bodyPr/>
        <a:lstStyle/>
        <a:p>
          <a:endParaRPr lang="en-US"/>
        </a:p>
      </dgm:t>
    </dgm:pt>
    <dgm:pt modelId="{1F1053B7-A10D-4988-8066-CC29003E5B17}">
      <dgm:prSet/>
      <dgm:spPr/>
      <dgm:t>
        <a:bodyPr/>
        <a:lstStyle/>
        <a:p>
          <a:r>
            <a:rPr lang="en-US" dirty="0"/>
            <a:t>Focused on preparing for future development and growth</a:t>
          </a:r>
        </a:p>
      </dgm:t>
    </dgm:pt>
    <dgm:pt modelId="{0F115E18-0C1B-4212-81ED-9063E7744D37}" type="parTrans" cxnId="{403F6808-9829-46A7-B601-CA00177C7C66}">
      <dgm:prSet/>
      <dgm:spPr/>
      <dgm:t>
        <a:bodyPr/>
        <a:lstStyle/>
        <a:p>
          <a:endParaRPr lang="en-US"/>
        </a:p>
      </dgm:t>
    </dgm:pt>
    <dgm:pt modelId="{AAEBE557-493A-4625-889B-AD3852E2D6B8}" type="sibTrans" cxnId="{403F6808-9829-46A7-B601-CA00177C7C66}">
      <dgm:prSet/>
      <dgm:spPr/>
      <dgm:t>
        <a:bodyPr/>
        <a:lstStyle/>
        <a:p>
          <a:endParaRPr lang="en-US"/>
        </a:p>
      </dgm:t>
    </dgm:pt>
    <dgm:pt modelId="{A1920A38-8F25-4390-AF67-6DB666365707}" type="pres">
      <dgm:prSet presAssocID="{427665FB-F52D-4264-B793-D8C45F81EBFD}" presName="linear" presStyleCnt="0">
        <dgm:presLayoutVars>
          <dgm:animLvl val="lvl"/>
          <dgm:resizeHandles val="exact"/>
        </dgm:presLayoutVars>
      </dgm:prSet>
      <dgm:spPr/>
    </dgm:pt>
    <dgm:pt modelId="{1560EAC9-6EA0-4493-995C-C5341FA81660}" type="pres">
      <dgm:prSet presAssocID="{FC40DA94-BC6D-4B86-9CB1-9D06463F2E7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80CB285-EF64-4FC3-9529-F7FEF95AF1CD}" type="pres">
      <dgm:prSet presAssocID="{377E1577-D842-4887-8884-30E059F21953}" presName="spacer" presStyleCnt="0"/>
      <dgm:spPr/>
    </dgm:pt>
    <dgm:pt modelId="{70C13B30-81C6-4110-8102-3487D59B7BDA}" type="pres">
      <dgm:prSet presAssocID="{36D398F0-EE3A-44B6-A0CE-4DC75BA2084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A426A26-55A8-47B9-8DDE-F56392A67A2A}" type="pres">
      <dgm:prSet presAssocID="{1F5B58F1-0224-4F17-8BB5-7B8887B775B8}" presName="spacer" presStyleCnt="0"/>
      <dgm:spPr/>
    </dgm:pt>
    <dgm:pt modelId="{F01566E8-48E4-41AB-9329-B52285E46A84}" type="pres">
      <dgm:prSet presAssocID="{B06057F9-CB4C-4103-9E24-C255B5049C3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1FDBBD4-5FAB-4038-806D-8A498178B913}" type="pres">
      <dgm:prSet presAssocID="{A5F0E868-C290-4300-93A6-87905F6837D3}" presName="spacer" presStyleCnt="0"/>
      <dgm:spPr/>
    </dgm:pt>
    <dgm:pt modelId="{DC0F9710-DBE0-4BD2-849C-2BCF813C5FBA}" type="pres">
      <dgm:prSet presAssocID="{1F1053B7-A10D-4988-8066-CC29003E5B1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03F6808-9829-46A7-B601-CA00177C7C66}" srcId="{427665FB-F52D-4264-B793-D8C45F81EBFD}" destId="{1F1053B7-A10D-4988-8066-CC29003E5B17}" srcOrd="3" destOrd="0" parTransId="{0F115E18-0C1B-4212-81ED-9063E7744D37}" sibTransId="{AAEBE557-493A-4625-889B-AD3852E2D6B8}"/>
    <dgm:cxn modelId="{8A88B41C-1C30-4EAD-BCEE-CBE4938BDB34}" type="presOf" srcId="{B06057F9-CB4C-4103-9E24-C255B5049C32}" destId="{F01566E8-48E4-41AB-9329-B52285E46A84}" srcOrd="0" destOrd="0" presId="urn:microsoft.com/office/officeart/2005/8/layout/vList2"/>
    <dgm:cxn modelId="{18F8DC5C-6D0B-466A-BD6E-CC507CF0BDF1}" srcId="{427665FB-F52D-4264-B793-D8C45F81EBFD}" destId="{B06057F9-CB4C-4103-9E24-C255B5049C32}" srcOrd="2" destOrd="0" parTransId="{926C5460-D7C5-4B69-8378-B092F7E88867}" sibTransId="{A5F0E868-C290-4300-93A6-87905F6837D3}"/>
    <dgm:cxn modelId="{85B7C962-E66E-4753-9C96-DD4BB267CE61}" type="presOf" srcId="{427665FB-F52D-4264-B793-D8C45F81EBFD}" destId="{A1920A38-8F25-4390-AF67-6DB666365707}" srcOrd="0" destOrd="0" presId="urn:microsoft.com/office/officeart/2005/8/layout/vList2"/>
    <dgm:cxn modelId="{E593EF51-0CDD-45E1-89B3-9BB54C21F0CC}" srcId="{427665FB-F52D-4264-B793-D8C45F81EBFD}" destId="{36D398F0-EE3A-44B6-A0CE-4DC75BA20841}" srcOrd="1" destOrd="0" parTransId="{0FAC915B-A6BB-40C3-BA9F-2BBB9346F1B6}" sibTransId="{1F5B58F1-0224-4F17-8BB5-7B8887B775B8}"/>
    <dgm:cxn modelId="{FB3B3655-2EF9-4DA7-8014-34AD1D5CD3AB}" type="presOf" srcId="{36D398F0-EE3A-44B6-A0CE-4DC75BA20841}" destId="{70C13B30-81C6-4110-8102-3487D59B7BDA}" srcOrd="0" destOrd="0" presId="urn:microsoft.com/office/officeart/2005/8/layout/vList2"/>
    <dgm:cxn modelId="{858863C6-7E17-44E0-8334-D5E3D5C38118}" srcId="{427665FB-F52D-4264-B793-D8C45F81EBFD}" destId="{FC40DA94-BC6D-4B86-9CB1-9D06463F2E7C}" srcOrd="0" destOrd="0" parTransId="{2AE3F462-CEBF-4EFA-8BE1-CF51B9085C18}" sibTransId="{377E1577-D842-4887-8884-30E059F21953}"/>
    <dgm:cxn modelId="{091063CC-CE2F-4577-8772-A1AD42A153FC}" type="presOf" srcId="{1F1053B7-A10D-4988-8066-CC29003E5B17}" destId="{DC0F9710-DBE0-4BD2-849C-2BCF813C5FBA}" srcOrd="0" destOrd="0" presId="urn:microsoft.com/office/officeart/2005/8/layout/vList2"/>
    <dgm:cxn modelId="{9A0CB9FD-CEBA-4F49-8DBA-8D45EDB0B862}" type="presOf" srcId="{FC40DA94-BC6D-4B86-9CB1-9D06463F2E7C}" destId="{1560EAC9-6EA0-4493-995C-C5341FA81660}" srcOrd="0" destOrd="0" presId="urn:microsoft.com/office/officeart/2005/8/layout/vList2"/>
    <dgm:cxn modelId="{247E8923-1577-4FFF-B2D9-FC2B65037819}" type="presParOf" srcId="{A1920A38-8F25-4390-AF67-6DB666365707}" destId="{1560EAC9-6EA0-4493-995C-C5341FA81660}" srcOrd="0" destOrd="0" presId="urn:microsoft.com/office/officeart/2005/8/layout/vList2"/>
    <dgm:cxn modelId="{62312FF1-D2FC-4104-9E5A-E726A446D156}" type="presParOf" srcId="{A1920A38-8F25-4390-AF67-6DB666365707}" destId="{180CB285-EF64-4FC3-9529-F7FEF95AF1CD}" srcOrd="1" destOrd="0" presId="urn:microsoft.com/office/officeart/2005/8/layout/vList2"/>
    <dgm:cxn modelId="{0CC8CA6D-E502-41FC-B220-ADAF1293CAA5}" type="presParOf" srcId="{A1920A38-8F25-4390-AF67-6DB666365707}" destId="{70C13B30-81C6-4110-8102-3487D59B7BDA}" srcOrd="2" destOrd="0" presId="urn:microsoft.com/office/officeart/2005/8/layout/vList2"/>
    <dgm:cxn modelId="{03FCD772-06FE-4557-9A6A-B5055C373CBA}" type="presParOf" srcId="{A1920A38-8F25-4390-AF67-6DB666365707}" destId="{2A426A26-55A8-47B9-8DDE-F56392A67A2A}" srcOrd="3" destOrd="0" presId="urn:microsoft.com/office/officeart/2005/8/layout/vList2"/>
    <dgm:cxn modelId="{18AE15FF-5DCA-421B-8D03-931B7F55A6F1}" type="presParOf" srcId="{A1920A38-8F25-4390-AF67-6DB666365707}" destId="{F01566E8-48E4-41AB-9329-B52285E46A84}" srcOrd="4" destOrd="0" presId="urn:microsoft.com/office/officeart/2005/8/layout/vList2"/>
    <dgm:cxn modelId="{40E5DFCC-345D-48CA-A767-949CA27B7C6F}" type="presParOf" srcId="{A1920A38-8F25-4390-AF67-6DB666365707}" destId="{D1FDBBD4-5FAB-4038-806D-8A498178B913}" srcOrd="5" destOrd="0" presId="urn:microsoft.com/office/officeart/2005/8/layout/vList2"/>
    <dgm:cxn modelId="{EA250D5A-CC6E-484B-9331-7260DCA73447}" type="presParOf" srcId="{A1920A38-8F25-4390-AF67-6DB666365707}" destId="{DC0F9710-DBE0-4BD2-849C-2BCF813C5FB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27665FB-F52D-4264-B793-D8C45F81EBF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40DA94-BC6D-4B86-9CB1-9D06463F2E7C}">
      <dgm:prSet/>
      <dgm:spPr/>
      <dgm:t>
        <a:bodyPr/>
        <a:lstStyle/>
        <a:p>
          <a:r>
            <a:rPr lang="en-US" dirty="0"/>
            <a:t>Gross Revenue &gt; $4.2MM</a:t>
          </a:r>
        </a:p>
      </dgm:t>
    </dgm:pt>
    <dgm:pt modelId="{2AE3F462-CEBF-4EFA-8BE1-CF51B9085C18}" type="parTrans" cxnId="{858863C6-7E17-44E0-8334-D5E3D5C38118}">
      <dgm:prSet/>
      <dgm:spPr/>
      <dgm:t>
        <a:bodyPr/>
        <a:lstStyle/>
        <a:p>
          <a:endParaRPr lang="en-US"/>
        </a:p>
      </dgm:t>
    </dgm:pt>
    <dgm:pt modelId="{377E1577-D842-4887-8884-30E059F21953}" type="sibTrans" cxnId="{858863C6-7E17-44E0-8334-D5E3D5C38118}">
      <dgm:prSet/>
      <dgm:spPr/>
      <dgm:t>
        <a:bodyPr/>
        <a:lstStyle/>
        <a:p>
          <a:endParaRPr lang="en-US"/>
        </a:p>
      </dgm:t>
    </dgm:pt>
    <dgm:pt modelId="{36D398F0-EE3A-44B6-A0CE-4DC75BA20841}">
      <dgm:prSet/>
      <dgm:spPr/>
      <dgm:t>
        <a:bodyPr/>
        <a:lstStyle/>
        <a:p>
          <a:r>
            <a:rPr lang="en-US" dirty="0"/>
            <a:t>Surplus Capital &gt; $2.0MM</a:t>
          </a:r>
        </a:p>
      </dgm:t>
    </dgm:pt>
    <dgm:pt modelId="{0FAC915B-A6BB-40C3-BA9F-2BBB9346F1B6}" type="parTrans" cxnId="{E593EF51-0CDD-45E1-89B3-9BB54C21F0CC}">
      <dgm:prSet/>
      <dgm:spPr/>
      <dgm:t>
        <a:bodyPr/>
        <a:lstStyle/>
        <a:p>
          <a:endParaRPr lang="en-US"/>
        </a:p>
      </dgm:t>
    </dgm:pt>
    <dgm:pt modelId="{1F5B58F1-0224-4F17-8BB5-7B8887B775B8}" type="sibTrans" cxnId="{E593EF51-0CDD-45E1-89B3-9BB54C21F0CC}">
      <dgm:prSet/>
      <dgm:spPr/>
      <dgm:t>
        <a:bodyPr/>
        <a:lstStyle/>
        <a:p>
          <a:endParaRPr lang="en-US"/>
        </a:p>
      </dgm:t>
    </dgm:pt>
    <dgm:pt modelId="{B06057F9-CB4C-4103-9E24-C255B5049C32}">
      <dgm:prSet/>
      <dgm:spPr/>
      <dgm:t>
        <a:bodyPr/>
        <a:lstStyle/>
        <a:p>
          <a:r>
            <a:rPr lang="en-US" dirty="0"/>
            <a:t>Merges over 60,000 residents under one common recreation district </a:t>
          </a:r>
        </a:p>
      </dgm:t>
    </dgm:pt>
    <dgm:pt modelId="{926C5460-D7C5-4B69-8378-B092F7E88867}" type="parTrans" cxnId="{18F8DC5C-6D0B-466A-BD6E-CC507CF0BDF1}">
      <dgm:prSet/>
      <dgm:spPr/>
      <dgm:t>
        <a:bodyPr/>
        <a:lstStyle/>
        <a:p>
          <a:endParaRPr lang="en-US"/>
        </a:p>
      </dgm:t>
    </dgm:pt>
    <dgm:pt modelId="{A5F0E868-C290-4300-93A6-87905F6837D3}" type="sibTrans" cxnId="{18F8DC5C-6D0B-466A-BD6E-CC507CF0BDF1}">
      <dgm:prSet/>
      <dgm:spPr/>
      <dgm:t>
        <a:bodyPr/>
        <a:lstStyle/>
        <a:p>
          <a:endParaRPr lang="en-US"/>
        </a:p>
      </dgm:t>
    </dgm:pt>
    <dgm:pt modelId="{1F1053B7-A10D-4988-8066-CC29003E5B17}">
      <dgm:prSet/>
      <dgm:spPr/>
      <dgm:t>
        <a:bodyPr/>
        <a:lstStyle/>
        <a:p>
          <a:r>
            <a:rPr lang="en-US" dirty="0"/>
            <a:t>Future plans and ideas can be planned across the total area</a:t>
          </a:r>
        </a:p>
      </dgm:t>
    </dgm:pt>
    <dgm:pt modelId="{0F115E18-0C1B-4212-81ED-9063E7744D37}" type="parTrans" cxnId="{403F6808-9829-46A7-B601-CA00177C7C66}">
      <dgm:prSet/>
      <dgm:spPr/>
      <dgm:t>
        <a:bodyPr/>
        <a:lstStyle/>
        <a:p>
          <a:endParaRPr lang="en-US"/>
        </a:p>
      </dgm:t>
    </dgm:pt>
    <dgm:pt modelId="{AAEBE557-493A-4625-889B-AD3852E2D6B8}" type="sibTrans" cxnId="{403F6808-9829-46A7-B601-CA00177C7C66}">
      <dgm:prSet/>
      <dgm:spPr/>
      <dgm:t>
        <a:bodyPr/>
        <a:lstStyle/>
        <a:p>
          <a:endParaRPr lang="en-US"/>
        </a:p>
      </dgm:t>
    </dgm:pt>
    <dgm:pt modelId="{A1920A38-8F25-4390-AF67-6DB666365707}" type="pres">
      <dgm:prSet presAssocID="{427665FB-F52D-4264-B793-D8C45F81EBFD}" presName="linear" presStyleCnt="0">
        <dgm:presLayoutVars>
          <dgm:animLvl val="lvl"/>
          <dgm:resizeHandles val="exact"/>
        </dgm:presLayoutVars>
      </dgm:prSet>
      <dgm:spPr/>
    </dgm:pt>
    <dgm:pt modelId="{1560EAC9-6EA0-4493-995C-C5341FA81660}" type="pres">
      <dgm:prSet presAssocID="{FC40DA94-BC6D-4B86-9CB1-9D06463F2E7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80CB285-EF64-4FC3-9529-F7FEF95AF1CD}" type="pres">
      <dgm:prSet presAssocID="{377E1577-D842-4887-8884-30E059F21953}" presName="spacer" presStyleCnt="0"/>
      <dgm:spPr/>
    </dgm:pt>
    <dgm:pt modelId="{70C13B30-81C6-4110-8102-3487D59B7BDA}" type="pres">
      <dgm:prSet presAssocID="{36D398F0-EE3A-44B6-A0CE-4DC75BA2084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A426A26-55A8-47B9-8DDE-F56392A67A2A}" type="pres">
      <dgm:prSet presAssocID="{1F5B58F1-0224-4F17-8BB5-7B8887B775B8}" presName="spacer" presStyleCnt="0"/>
      <dgm:spPr/>
    </dgm:pt>
    <dgm:pt modelId="{F01566E8-48E4-41AB-9329-B52285E46A84}" type="pres">
      <dgm:prSet presAssocID="{B06057F9-CB4C-4103-9E24-C255B5049C3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1FDBBD4-5FAB-4038-806D-8A498178B913}" type="pres">
      <dgm:prSet presAssocID="{A5F0E868-C290-4300-93A6-87905F6837D3}" presName="spacer" presStyleCnt="0"/>
      <dgm:spPr/>
    </dgm:pt>
    <dgm:pt modelId="{DC0F9710-DBE0-4BD2-849C-2BCF813C5FBA}" type="pres">
      <dgm:prSet presAssocID="{1F1053B7-A10D-4988-8066-CC29003E5B1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03F6808-9829-46A7-B601-CA00177C7C66}" srcId="{427665FB-F52D-4264-B793-D8C45F81EBFD}" destId="{1F1053B7-A10D-4988-8066-CC29003E5B17}" srcOrd="3" destOrd="0" parTransId="{0F115E18-0C1B-4212-81ED-9063E7744D37}" sibTransId="{AAEBE557-493A-4625-889B-AD3852E2D6B8}"/>
    <dgm:cxn modelId="{8A88B41C-1C30-4EAD-BCEE-CBE4938BDB34}" type="presOf" srcId="{B06057F9-CB4C-4103-9E24-C255B5049C32}" destId="{F01566E8-48E4-41AB-9329-B52285E46A84}" srcOrd="0" destOrd="0" presId="urn:microsoft.com/office/officeart/2005/8/layout/vList2"/>
    <dgm:cxn modelId="{18F8DC5C-6D0B-466A-BD6E-CC507CF0BDF1}" srcId="{427665FB-F52D-4264-B793-D8C45F81EBFD}" destId="{B06057F9-CB4C-4103-9E24-C255B5049C32}" srcOrd="2" destOrd="0" parTransId="{926C5460-D7C5-4B69-8378-B092F7E88867}" sibTransId="{A5F0E868-C290-4300-93A6-87905F6837D3}"/>
    <dgm:cxn modelId="{85B7C962-E66E-4753-9C96-DD4BB267CE61}" type="presOf" srcId="{427665FB-F52D-4264-B793-D8C45F81EBFD}" destId="{A1920A38-8F25-4390-AF67-6DB666365707}" srcOrd="0" destOrd="0" presId="urn:microsoft.com/office/officeart/2005/8/layout/vList2"/>
    <dgm:cxn modelId="{E593EF51-0CDD-45E1-89B3-9BB54C21F0CC}" srcId="{427665FB-F52D-4264-B793-D8C45F81EBFD}" destId="{36D398F0-EE3A-44B6-A0CE-4DC75BA20841}" srcOrd="1" destOrd="0" parTransId="{0FAC915B-A6BB-40C3-BA9F-2BBB9346F1B6}" sibTransId="{1F5B58F1-0224-4F17-8BB5-7B8887B775B8}"/>
    <dgm:cxn modelId="{FB3B3655-2EF9-4DA7-8014-34AD1D5CD3AB}" type="presOf" srcId="{36D398F0-EE3A-44B6-A0CE-4DC75BA20841}" destId="{70C13B30-81C6-4110-8102-3487D59B7BDA}" srcOrd="0" destOrd="0" presId="urn:microsoft.com/office/officeart/2005/8/layout/vList2"/>
    <dgm:cxn modelId="{858863C6-7E17-44E0-8334-D5E3D5C38118}" srcId="{427665FB-F52D-4264-B793-D8C45F81EBFD}" destId="{FC40DA94-BC6D-4B86-9CB1-9D06463F2E7C}" srcOrd="0" destOrd="0" parTransId="{2AE3F462-CEBF-4EFA-8BE1-CF51B9085C18}" sibTransId="{377E1577-D842-4887-8884-30E059F21953}"/>
    <dgm:cxn modelId="{091063CC-CE2F-4577-8772-A1AD42A153FC}" type="presOf" srcId="{1F1053B7-A10D-4988-8066-CC29003E5B17}" destId="{DC0F9710-DBE0-4BD2-849C-2BCF813C5FBA}" srcOrd="0" destOrd="0" presId="urn:microsoft.com/office/officeart/2005/8/layout/vList2"/>
    <dgm:cxn modelId="{9A0CB9FD-CEBA-4F49-8DBA-8D45EDB0B862}" type="presOf" srcId="{FC40DA94-BC6D-4B86-9CB1-9D06463F2E7C}" destId="{1560EAC9-6EA0-4493-995C-C5341FA81660}" srcOrd="0" destOrd="0" presId="urn:microsoft.com/office/officeart/2005/8/layout/vList2"/>
    <dgm:cxn modelId="{247E8923-1577-4FFF-B2D9-FC2B65037819}" type="presParOf" srcId="{A1920A38-8F25-4390-AF67-6DB666365707}" destId="{1560EAC9-6EA0-4493-995C-C5341FA81660}" srcOrd="0" destOrd="0" presId="urn:microsoft.com/office/officeart/2005/8/layout/vList2"/>
    <dgm:cxn modelId="{62312FF1-D2FC-4104-9E5A-E726A446D156}" type="presParOf" srcId="{A1920A38-8F25-4390-AF67-6DB666365707}" destId="{180CB285-EF64-4FC3-9529-F7FEF95AF1CD}" srcOrd="1" destOrd="0" presId="urn:microsoft.com/office/officeart/2005/8/layout/vList2"/>
    <dgm:cxn modelId="{0CC8CA6D-E502-41FC-B220-ADAF1293CAA5}" type="presParOf" srcId="{A1920A38-8F25-4390-AF67-6DB666365707}" destId="{70C13B30-81C6-4110-8102-3487D59B7BDA}" srcOrd="2" destOrd="0" presId="urn:microsoft.com/office/officeart/2005/8/layout/vList2"/>
    <dgm:cxn modelId="{03FCD772-06FE-4557-9A6A-B5055C373CBA}" type="presParOf" srcId="{A1920A38-8F25-4390-AF67-6DB666365707}" destId="{2A426A26-55A8-47B9-8DDE-F56392A67A2A}" srcOrd="3" destOrd="0" presId="urn:microsoft.com/office/officeart/2005/8/layout/vList2"/>
    <dgm:cxn modelId="{18AE15FF-5DCA-421B-8D03-931B7F55A6F1}" type="presParOf" srcId="{A1920A38-8F25-4390-AF67-6DB666365707}" destId="{F01566E8-48E4-41AB-9329-B52285E46A84}" srcOrd="4" destOrd="0" presId="urn:microsoft.com/office/officeart/2005/8/layout/vList2"/>
    <dgm:cxn modelId="{40E5DFCC-345D-48CA-A767-949CA27B7C6F}" type="presParOf" srcId="{A1920A38-8F25-4390-AF67-6DB666365707}" destId="{D1FDBBD4-5FAB-4038-806D-8A498178B913}" srcOrd="5" destOrd="0" presId="urn:microsoft.com/office/officeart/2005/8/layout/vList2"/>
    <dgm:cxn modelId="{EA250D5A-CC6E-484B-9331-7260DCA73447}" type="presParOf" srcId="{A1920A38-8F25-4390-AF67-6DB666365707}" destId="{DC0F9710-DBE0-4BD2-849C-2BCF813C5FB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BFAE12E-F6AC-433B-AC50-D9DBEBD18E06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24AD42E-9660-48F2-BADA-8CCE2F9D75C3}">
      <dgm:prSet/>
      <dgm:spPr/>
      <dgm:t>
        <a:bodyPr/>
        <a:lstStyle/>
        <a:p>
          <a:r>
            <a:rPr lang="en-US" dirty="0"/>
            <a:t>Present just like the other standing committees</a:t>
          </a:r>
        </a:p>
      </dgm:t>
    </dgm:pt>
    <dgm:pt modelId="{147F6C1F-C16C-453A-B65F-2D8ACA189520}" type="parTrans" cxnId="{1687A499-6FEF-4694-9B99-48E3C733B6D4}">
      <dgm:prSet/>
      <dgm:spPr/>
      <dgm:t>
        <a:bodyPr/>
        <a:lstStyle/>
        <a:p>
          <a:endParaRPr lang="en-US"/>
        </a:p>
      </dgm:t>
    </dgm:pt>
    <dgm:pt modelId="{4DC8D1CE-4898-4E48-B8D7-7E141B0C8948}" type="sibTrans" cxnId="{1687A499-6FEF-4694-9B99-48E3C733B6D4}">
      <dgm:prSet/>
      <dgm:spPr/>
      <dgm:t>
        <a:bodyPr/>
        <a:lstStyle/>
        <a:p>
          <a:endParaRPr lang="en-US"/>
        </a:p>
      </dgm:t>
    </dgm:pt>
    <dgm:pt modelId="{6D8FA181-64A4-4378-BFCB-1B776AFD9725}">
      <dgm:prSet/>
      <dgm:spPr/>
      <dgm:t>
        <a:bodyPr/>
        <a:lstStyle/>
        <a:p>
          <a:r>
            <a:rPr lang="en-US"/>
            <a:t>Administration officials can report to Council</a:t>
          </a:r>
        </a:p>
      </dgm:t>
    </dgm:pt>
    <dgm:pt modelId="{0211052B-231E-4B4E-8FFA-7C4A5231D5A9}" type="parTrans" cxnId="{F62B3B2F-6CD5-485A-BDDC-EAE557EAB9BF}">
      <dgm:prSet/>
      <dgm:spPr/>
      <dgm:t>
        <a:bodyPr/>
        <a:lstStyle/>
        <a:p>
          <a:endParaRPr lang="en-US"/>
        </a:p>
      </dgm:t>
    </dgm:pt>
    <dgm:pt modelId="{07B82314-C719-447B-B07B-116C8573CE2D}" type="sibTrans" cxnId="{F62B3B2F-6CD5-485A-BDDC-EAE557EAB9BF}">
      <dgm:prSet/>
      <dgm:spPr/>
      <dgm:t>
        <a:bodyPr/>
        <a:lstStyle/>
        <a:p>
          <a:endParaRPr lang="en-US"/>
        </a:p>
      </dgm:t>
    </dgm:pt>
    <dgm:pt modelId="{52E38112-DA58-4938-905C-86E14D18ECE1}">
      <dgm:prSet/>
      <dgm:spPr/>
      <dgm:t>
        <a:bodyPr/>
        <a:lstStyle/>
        <a:p>
          <a:r>
            <a:rPr lang="en-US"/>
            <a:t>Budgets should be presented</a:t>
          </a:r>
        </a:p>
      </dgm:t>
    </dgm:pt>
    <dgm:pt modelId="{413FFC6F-5FF9-4D55-9880-FCE58671433B}" type="parTrans" cxnId="{B19CCA71-D2CF-4469-B18B-6AFC2E121743}">
      <dgm:prSet/>
      <dgm:spPr/>
      <dgm:t>
        <a:bodyPr/>
        <a:lstStyle/>
        <a:p>
          <a:endParaRPr lang="en-US"/>
        </a:p>
      </dgm:t>
    </dgm:pt>
    <dgm:pt modelId="{CE705C27-2753-44BF-AE7B-964913AF396E}" type="sibTrans" cxnId="{B19CCA71-D2CF-4469-B18B-6AFC2E121743}">
      <dgm:prSet/>
      <dgm:spPr/>
      <dgm:t>
        <a:bodyPr/>
        <a:lstStyle/>
        <a:p>
          <a:endParaRPr lang="en-US"/>
        </a:p>
      </dgm:t>
    </dgm:pt>
    <dgm:pt modelId="{CE34B416-B4DD-4D28-86D0-FD835479F05A}">
      <dgm:prSet/>
      <dgm:spPr/>
      <dgm:t>
        <a:bodyPr/>
        <a:lstStyle/>
        <a:p>
          <a:r>
            <a:rPr lang="en-US"/>
            <a:t>5-year Plans should be presented</a:t>
          </a:r>
        </a:p>
      </dgm:t>
    </dgm:pt>
    <dgm:pt modelId="{1536DEA7-A07C-407B-9F94-C159D0E290B6}" type="parTrans" cxnId="{98C90337-7D7F-4566-B000-0A17F9D911BB}">
      <dgm:prSet/>
      <dgm:spPr/>
      <dgm:t>
        <a:bodyPr/>
        <a:lstStyle/>
        <a:p>
          <a:endParaRPr lang="en-US"/>
        </a:p>
      </dgm:t>
    </dgm:pt>
    <dgm:pt modelId="{C0867356-DC5A-4EE3-A96B-35DF73FDF724}" type="sibTrans" cxnId="{98C90337-7D7F-4566-B000-0A17F9D911BB}">
      <dgm:prSet/>
      <dgm:spPr/>
      <dgm:t>
        <a:bodyPr/>
        <a:lstStyle/>
        <a:p>
          <a:endParaRPr lang="en-US"/>
        </a:p>
      </dgm:t>
    </dgm:pt>
    <dgm:pt modelId="{3A8A6D6D-FA33-463B-88E2-53AAC6550F52}">
      <dgm:prSet/>
      <dgm:spPr/>
      <dgm:t>
        <a:bodyPr/>
        <a:lstStyle/>
        <a:p>
          <a:r>
            <a:rPr lang="en-US"/>
            <a:t>Reports on any issues regarding recreation districts</a:t>
          </a:r>
        </a:p>
      </dgm:t>
    </dgm:pt>
    <dgm:pt modelId="{DC935647-7E58-43A4-B0C0-5F600CBCB268}" type="parTrans" cxnId="{4FA5D9B8-F7A0-44E2-AE40-EB1A0135BC9A}">
      <dgm:prSet/>
      <dgm:spPr/>
      <dgm:t>
        <a:bodyPr/>
        <a:lstStyle/>
        <a:p>
          <a:endParaRPr lang="en-US"/>
        </a:p>
      </dgm:t>
    </dgm:pt>
    <dgm:pt modelId="{BC0CF96A-1300-4C9B-84F5-A74068C19A5E}" type="sibTrans" cxnId="{4FA5D9B8-F7A0-44E2-AE40-EB1A0135BC9A}">
      <dgm:prSet/>
      <dgm:spPr/>
      <dgm:t>
        <a:bodyPr/>
        <a:lstStyle/>
        <a:p>
          <a:endParaRPr lang="en-US"/>
        </a:p>
      </dgm:t>
    </dgm:pt>
    <dgm:pt modelId="{230311F2-4C7F-4E42-8C07-B4F0DD7DE56D}" type="pres">
      <dgm:prSet presAssocID="{5BFAE12E-F6AC-433B-AC50-D9DBEBD18E06}" presName="root" presStyleCnt="0">
        <dgm:presLayoutVars>
          <dgm:dir/>
          <dgm:resizeHandles val="exact"/>
        </dgm:presLayoutVars>
      </dgm:prSet>
      <dgm:spPr/>
    </dgm:pt>
    <dgm:pt modelId="{DA86D7E6-73B9-4362-8029-C40E170F216C}" type="pres">
      <dgm:prSet presAssocID="{5BFAE12E-F6AC-433B-AC50-D9DBEBD18E06}" presName="container" presStyleCnt="0">
        <dgm:presLayoutVars>
          <dgm:dir/>
          <dgm:resizeHandles val="exact"/>
        </dgm:presLayoutVars>
      </dgm:prSet>
      <dgm:spPr/>
    </dgm:pt>
    <dgm:pt modelId="{40328A1A-6409-4C52-9CA5-0E7F4FDB02FC}" type="pres">
      <dgm:prSet presAssocID="{E24AD42E-9660-48F2-BADA-8CCE2F9D75C3}" presName="compNode" presStyleCnt="0"/>
      <dgm:spPr/>
    </dgm:pt>
    <dgm:pt modelId="{D95BB237-48E5-42E3-9BDB-ADC465451CD5}" type="pres">
      <dgm:prSet presAssocID="{E24AD42E-9660-48F2-BADA-8CCE2F9D75C3}" presName="iconBgRect" presStyleLbl="bgShp" presStyleIdx="0" presStyleCnt="5"/>
      <dgm:spPr/>
    </dgm:pt>
    <dgm:pt modelId="{E700D5D8-EEBD-4621-A3BB-083FB5DED33C}" type="pres">
      <dgm:prSet presAssocID="{E24AD42E-9660-48F2-BADA-8CCE2F9D75C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CD2D58A4-E2BA-496E-B890-E052046C3FD2}" type="pres">
      <dgm:prSet presAssocID="{E24AD42E-9660-48F2-BADA-8CCE2F9D75C3}" presName="spaceRect" presStyleCnt="0"/>
      <dgm:spPr/>
    </dgm:pt>
    <dgm:pt modelId="{3E5BB041-B19B-458A-A181-21E7BF3BE27F}" type="pres">
      <dgm:prSet presAssocID="{E24AD42E-9660-48F2-BADA-8CCE2F9D75C3}" presName="textRect" presStyleLbl="revTx" presStyleIdx="0" presStyleCnt="5">
        <dgm:presLayoutVars>
          <dgm:chMax val="1"/>
          <dgm:chPref val="1"/>
        </dgm:presLayoutVars>
      </dgm:prSet>
      <dgm:spPr/>
    </dgm:pt>
    <dgm:pt modelId="{AED52A48-23DD-4E6B-BA31-7F1A7F318B51}" type="pres">
      <dgm:prSet presAssocID="{4DC8D1CE-4898-4E48-B8D7-7E141B0C8948}" presName="sibTrans" presStyleLbl="sibTrans2D1" presStyleIdx="0" presStyleCnt="0"/>
      <dgm:spPr/>
    </dgm:pt>
    <dgm:pt modelId="{2DB4DBF2-1703-489A-B92B-18C126DA23B7}" type="pres">
      <dgm:prSet presAssocID="{6D8FA181-64A4-4378-BFCB-1B776AFD9725}" presName="compNode" presStyleCnt="0"/>
      <dgm:spPr/>
    </dgm:pt>
    <dgm:pt modelId="{0F54306A-29A1-4DE6-B6CC-5102191D7884}" type="pres">
      <dgm:prSet presAssocID="{6D8FA181-64A4-4378-BFCB-1B776AFD9725}" presName="iconBgRect" presStyleLbl="bgShp" presStyleIdx="1" presStyleCnt="5"/>
      <dgm:spPr/>
    </dgm:pt>
    <dgm:pt modelId="{14BDA1C6-7CC2-426A-8830-5FD72D16F60C}" type="pres">
      <dgm:prSet presAssocID="{6D8FA181-64A4-4378-BFCB-1B776AFD972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35E5E245-B0BC-4084-90E4-0EC10AAD9A05}" type="pres">
      <dgm:prSet presAssocID="{6D8FA181-64A4-4378-BFCB-1B776AFD9725}" presName="spaceRect" presStyleCnt="0"/>
      <dgm:spPr/>
    </dgm:pt>
    <dgm:pt modelId="{70D88512-003E-489D-9329-79E21341AC7F}" type="pres">
      <dgm:prSet presAssocID="{6D8FA181-64A4-4378-BFCB-1B776AFD9725}" presName="textRect" presStyleLbl="revTx" presStyleIdx="1" presStyleCnt="5">
        <dgm:presLayoutVars>
          <dgm:chMax val="1"/>
          <dgm:chPref val="1"/>
        </dgm:presLayoutVars>
      </dgm:prSet>
      <dgm:spPr/>
    </dgm:pt>
    <dgm:pt modelId="{86D554F5-75E1-4199-A6E7-C7DA3450290C}" type="pres">
      <dgm:prSet presAssocID="{07B82314-C719-447B-B07B-116C8573CE2D}" presName="sibTrans" presStyleLbl="sibTrans2D1" presStyleIdx="0" presStyleCnt="0"/>
      <dgm:spPr/>
    </dgm:pt>
    <dgm:pt modelId="{2CFECABB-9331-469C-A95D-841482A6774F}" type="pres">
      <dgm:prSet presAssocID="{52E38112-DA58-4938-905C-86E14D18ECE1}" presName="compNode" presStyleCnt="0"/>
      <dgm:spPr/>
    </dgm:pt>
    <dgm:pt modelId="{4294A539-49A1-4D99-9287-F2267310A0BD}" type="pres">
      <dgm:prSet presAssocID="{52E38112-DA58-4938-905C-86E14D18ECE1}" presName="iconBgRect" presStyleLbl="bgShp" presStyleIdx="2" presStyleCnt="5"/>
      <dgm:spPr/>
    </dgm:pt>
    <dgm:pt modelId="{DC54CEDC-0393-4E18-9305-E560E03712ED}" type="pres">
      <dgm:prSet presAssocID="{52E38112-DA58-4938-905C-86E14D18ECE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80AB8616-B761-4201-A292-E5AD019EC6AF}" type="pres">
      <dgm:prSet presAssocID="{52E38112-DA58-4938-905C-86E14D18ECE1}" presName="spaceRect" presStyleCnt="0"/>
      <dgm:spPr/>
    </dgm:pt>
    <dgm:pt modelId="{3122E264-4EE7-45C0-AB97-8E82A09AD650}" type="pres">
      <dgm:prSet presAssocID="{52E38112-DA58-4938-905C-86E14D18ECE1}" presName="textRect" presStyleLbl="revTx" presStyleIdx="2" presStyleCnt="5">
        <dgm:presLayoutVars>
          <dgm:chMax val="1"/>
          <dgm:chPref val="1"/>
        </dgm:presLayoutVars>
      </dgm:prSet>
      <dgm:spPr/>
    </dgm:pt>
    <dgm:pt modelId="{4A9DDC5A-4FDB-47D6-B767-1D1CF9F21C16}" type="pres">
      <dgm:prSet presAssocID="{CE705C27-2753-44BF-AE7B-964913AF396E}" presName="sibTrans" presStyleLbl="sibTrans2D1" presStyleIdx="0" presStyleCnt="0"/>
      <dgm:spPr/>
    </dgm:pt>
    <dgm:pt modelId="{9CEE27A0-A377-4F76-91D1-DB99A0D5352E}" type="pres">
      <dgm:prSet presAssocID="{CE34B416-B4DD-4D28-86D0-FD835479F05A}" presName="compNode" presStyleCnt="0"/>
      <dgm:spPr/>
    </dgm:pt>
    <dgm:pt modelId="{9E8CA3E8-36D7-4BD4-9489-86BE1387A2A2}" type="pres">
      <dgm:prSet presAssocID="{CE34B416-B4DD-4D28-86D0-FD835479F05A}" presName="iconBgRect" presStyleLbl="bgShp" presStyleIdx="3" presStyleCnt="5"/>
      <dgm:spPr/>
    </dgm:pt>
    <dgm:pt modelId="{129CB174-EEF1-4B03-B62F-A200AEFBF046}" type="pres">
      <dgm:prSet presAssocID="{CE34B416-B4DD-4D28-86D0-FD835479F05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79A01A9C-6DA5-4F7F-B2FF-E9810842EB81}" type="pres">
      <dgm:prSet presAssocID="{CE34B416-B4DD-4D28-86D0-FD835479F05A}" presName="spaceRect" presStyleCnt="0"/>
      <dgm:spPr/>
    </dgm:pt>
    <dgm:pt modelId="{7EB5E78F-3CC5-4745-8227-45BB16C4BE2D}" type="pres">
      <dgm:prSet presAssocID="{CE34B416-B4DD-4D28-86D0-FD835479F05A}" presName="textRect" presStyleLbl="revTx" presStyleIdx="3" presStyleCnt="5">
        <dgm:presLayoutVars>
          <dgm:chMax val="1"/>
          <dgm:chPref val="1"/>
        </dgm:presLayoutVars>
      </dgm:prSet>
      <dgm:spPr/>
    </dgm:pt>
    <dgm:pt modelId="{A61AB3B1-EBA7-46ED-B63D-E2A5793CAAC3}" type="pres">
      <dgm:prSet presAssocID="{C0867356-DC5A-4EE3-A96B-35DF73FDF724}" presName="sibTrans" presStyleLbl="sibTrans2D1" presStyleIdx="0" presStyleCnt="0"/>
      <dgm:spPr/>
    </dgm:pt>
    <dgm:pt modelId="{2355D971-FEFD-493F-996F-7E873CA15A78}" type="pres">
      <dgm:prSet presAssocID="{3A8A6D6D-FA33-463B-88E2-53AAC6550F52}" presName="compNode" presStyleCnt="0"/>
      <dgm:spPr/>
    </dgm:pt>
    <dgm:pt modelId="{787C8A42-561D-4E7C-815C-898286FB5511}" type="pres">
      <dgm:prSet presAssocID="{3A8A6D6D-FA33-463B-88E2-53AAC6550F52}" presName="iconBgRect" presStyleLbl="bgShp" presStyleIdx="4" presStyleCnt="5"/>
      <dgm:spPr/>
    </dgm:pt>
    <dgm:pt modelId="{0902D45D-3AB2-4257-8267-974929798833}" type="pres">
      <dgm:prSet presAssocID="{3A8A6D6D-FA33-463B-88E2-53AAC6550F52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36003DD-6F83-4052-9226-22FC6B8F4425}" type="pres">
      <dgm:prSet presAssocID="{3A8A6D6D-FA33-463B-88E2-53AAC6550F52}" presName="spaceRect" presStyleCnt="0"/>
      <dgm:spPr/>
    </dgm:pt>
    <dgm:pt modelId="{56E3C294-E475-4812-A8DC-F22DDE90952A}" type="pres">
      <dgm:prSet presAssocID="{3A8A6D6D-FA33-463B-88E2-53AAC6550F52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A54C0D1D-D1F1-4735-B575-7054F5A075A2}" type="presOf" srcId="{52E38112-DA58-4938-905C-86E14D18ECE1}" destId="{3122E264-4EE7-45C0-AB97-8E82A09AD650}" srcOrd="0" destOrd="0" presId="urn:microsoft.com/office/officeart/2018/2/layout/IconCircleList"/>
    <dgm:cxn modelId="{CC083E25-1610-4DA6-814E-EB9BE6399D82}" type="presOf" srcId="{07B82314-C719-447B-B07B-116C8573CE2D}" destId="{86D554F5-75E1-4199-A6E7-C7DA3450290C}" srcOrd="0" destOrd="0" presId="urn:microsoft.com/office/officeart/2018/2/layout/IconCircleList"/>
    <dgm:cxn modelId="{F62B3B2F-6CD5-485A-BDDC-EAE557EAB9BF}" srcId="{5BFAE12E-F6AC-433B-AC50-D9DBEBD18E06}" destId="{6D8FA181-64A4-4378-BFCB-1B776AFD9725}" srcOrd="1" destOrd="0" parTransId="{0211052B-231E-4B4E-8FFA-7C4A5231D5A9}" sibTransId="{07B82314-C719-447B-B07B-116C8573CE2D}"/>
    <dgm:cxn modelId="{98C90337-7D7F-4566-B000-0A17F9D911BB}" srcId="{5BFAE12E-F6AC-433B-AC50-D9DBEBD18E06}" destId="{CE34B416-B4DD-4D28-86D0-FD835479F05A}" srcOrd="3" destOrd="0" parTransId="{1536DEA7-A07C-407B-9F94-C159D0E290B6}" sibTransId="{C0867356-DC5A-4EE3-A96B-35DF73FDF724}"/>
    <dgm:cxn modelId="{50A4F939-BF5D-40BC-89CD-1CCEC183A943}" type="presOf" srcId="{3A8A6D6D-FA33-463B-88E2-53AAC6550F52}" destId="{56E3C294-E475-4812-A8DC-F22DDE90952A}" srcOrd="0" destOrd="0" presId="urn:microsoft.com/office/officeart/2018/2/layout/IconCircleList"/>
    <dgm:cxn modelId="{30E3B045-DC71-43BC-AC04-535F6D506896}" type="presOf" srcId="{4DC8D1CE-4898-4E48-B8D7-7E141B0C8948}" destId="{AED52A48-23DD-4E6B-BA31-7F1A7F318B51}" srcOrd="0" destOrd="0" presId="urn:microsoft.com/office/officeart/2018/2/layout/IconCircleList"/>
    <dgm:cxn modelId="{CAEE8966-61ED-4452-BD6F-5011F487F4D3}" type="presOf" srcId="{5BFAE12E-F6AC-433B-AC50-D9DBEBD18E06}" destId="{230311F2-4C7F-4E42-8C07-B4F0DD7DE56D}" srcOrd="0" destOrd="0" presId="urn:microsoft.com/office/officeart/2018/2/layout/IconCircleList"/>
    <dgm:cxn modelId="{600E1467-8180-4C21-8B63-D4B0CD46C946}" type="presOf" srcId="{C0867356-DC5A-4EE3-A96B-35DF73FDF724}" destId="{A61AB3B1-EBA7-46ED-B63D-E2A5793CAAC3}" srcOrd="0" destOrd="0" presId="urn:microsoft.com/office/officeart/2018/2/layout/IconCircleList"/>
    <dgm:cxn modelId="{B19CCA71-D2CF-4469-B18B-6AFC2E121743}" srcId="{5BFAE12E-F6AC-433B-AC50-D9DBEBD18E06}" destId="{52E38112-DA58-4938-905C-86E14D18ECE1}" srcOrd="2" destOrd="0" parTransId="{413FFC6F-5FF9-4D55-9880-FCE58671433B}" sibTransId="{CE705C27-2753-44BF-AE7B-964913AF396E}"/>
    <dgm:cxn modelId="{1687A499-6FEF-4694-9B99-48E3C733B6D4}" srcId="{5BFAE12E-F6AC-433B-AC50-D9DBEBD18E06}" destId="{E24AD42E-9660-48F2-BADA-8CCE2F9D75C3}" srcOrd="0" destOrd="0" parTransId="{147F6C1F-C16C-453A-B65F-2D8ACA189520}" sibTransId="{4DC8D1CE-4898-4E48-B8D7-7E141B0C8948}"/>
    <dgm:cxn modelId="{7F78DAB2-43D4-4EAD-AAA1-3975AF397881}" type="presOf" srcId="{E24AD42E-9660-48F2-BADA-8CCE2F9D75C3}" destId="{3E5BB041-B19B-458A-A181-21E7BF3BE27F}" srcOrd="0" destOrd="0" presId="urn:microsoft.com/office/officeart/2018/2/layout/IconCircleList"/>
    <dgm:cxn modelId="{4FA5D9B8-F7A0-44E2-AE40-EB1A0135BC9A}" srcId="{5BFAE12E-F6AC-433B-AC50-D9DBEBD18E06}" destId="{3A8A6D6D-FA33-463B-88E2-53AAC6550F52}" srcOrd="4" destOrd="0" parTransId="{DC935647-7E58-43A4-B0C0-5F600CBCB268}" sibTransId="{BC0CF96A-1300-4C9B-84F5-A74068C19A5E}"/>
    <dgm:cxn modelId="{436990D1-85A6-4514-B914-8B29E97E127F}" type="presOf" srcId="{6D8FA181-64A4-4378-BFCB-1B776AFD9725}" destId="{70D88512-003E-489D-9329-79E21341AC7F}" srcOrd="0" destOrd="0" presId="urn:microsoft.com/office/officeart/2018/2/layout/IconCircleList"/>
    <dgm:cxn modelId="{157495E4-7DA8-491E-B5FE-CC5F281E0E79}" type="presOf" srcId="{CE705C27-2753-44BF-AE7B-964913AF396E}" destId="{4A9DDC5A-4FDB-47D6-B767-1D1CF9F21C16}" srcOrd="0" destOrd="0" presId="urn:microsoft.com/office/officeart/2018/2/layout/IconCircleList"/>
    <dgm:cxn modelId="{F67743E6-EC6E-494B-889D-D9B9EC1D6EAC}" type="presOf" srcId="{CE34B416-B4DD-4D28-86D0-FD835479F05A}" destId="{7EB5E78F-3CC5-4745-8227-45BB16C4BE2D}" srcOrd="0" destOrd="0" presId="urn:microsoft.com/office/officeart/2018/2/layout/IconCircleList"/>
    <dgm:cxn modelId="{EEE86F51-42BC-469E-8289-F3989B11765B}" type="presParOf" srcId="{230311F2-4C7F-4E42-8C07-B4F0DD7DE56D}" destId="{DA86D7E6-73B9-4362-8029-C40E170F216C}" srcOrd="0" destOrd="0" presId="urn:microsoft.com/office/officeart/2018/2/layout/IconCircleList"/>
    <dgm:cxn modelId="{B34F77EA-BDFB-47F3-89EE-4DBD4ACE375C}" type="presParOf" srcId="{DA86D7E6-73B9-4362-8029-C40E170F216C}" destId="{40328A1A-6409-4C52-9CA5-0E7F4FDB02FC}" srcOrd="0" destOrd="0" presId="urn:microsoft.com/office/officeart/2018/2/layout/IconCircleList"/>
    <dgm:cxn modelId="{3382362D-91D9-4CF4-B12F-B48330111518}" type="presParOf" srcId="{40328A1A-6409-4C52-9CA5-0E7F4FDB02FC}" destId="{D95BB237-48E5-42E3-9BDB-ADC465451CD5}" srcOrd="0" destOrd="0" presId="urn:microsoft.com/office/officeart/2018/2/layout/IconCircleList"/>
    <dgm:cxn modelId="{41A84A37-8E76-4266-99FE-2CF0E7CE62D4}" type="presParOf" srcId="{40328A1A-6409-4C52-9CA5-0E7F4FDB02FC}" destId="{E700D5D8-EEBD-4621-A3BB-083FB5DED33C}" srcOrd="1" destOrd="0" presId="urn:microsoft.com/office/officeart/2018/2/layout/IconCircleList"/>
    <dgm:cxn modelId="{951892C0-097C-4A5E-8A53-00B8FDC4FD0E}" type="presParOf" srcId="{40328A1A-6409-4C52-9CA5-0E7F4FDB02FC}" destId="{CD2D58A4-E2BA-496E-B890-E052046C3FD2}" srcOrd="2" destOrd="0" presId="urn:microsoft.com/office/officeart/2018/2/layout/IconCircleList"/>
    <dgm:cxn modelId="{1FD089C6-3972-4444-AAD0-969E58928CE8}" type="presParOf" srcId="{40328A1A-6409-4C52-9CA5-0E7F4FDB02FC}" destId="{3E5BB041-B19B-458A-A181-21E7BF3BE27F}" srcOrd="3" destOrd="0" presId="urn:microsoft.com/office/officeart/2018/2/layout/IconCircleList"/>
    <dgm:cxn modelId="{BE1A2189-0D86-4A49-B56E-03AC49CC7411}" type="presParOf" srcId="{DA86D7E6-73B9-4362-8029-C40E170F216C}" destId="{AED52A48-23DD-4E6B-BA31-7F1A7F318B51}" srcOrd="1" destOrd="0" presId="urn:microsoft.com/office/officeart/2018/2/layout/IconCircleList"/>
    <dgm:cxn modelId="{4A94B262-F2AB-438B-96FD-2A3C49B9EF4D}" type="presParOf" srcId="{DA86D7E6-73B9-4362-8029-C40E170F216C}" destId="{2DB4DBF2-1703-489A-B92B-18C126DA23B7}" srcOrd="2" destOrd="0" presId="urn:microsoft.com/office/officeart/2018/2/layout/IconCircleList"/>
    <dgm:cxn modelId="{0D75075F-950E-4A33-AA19-93E2B48C5023}" type="presParOf" srcId="{2DB4DBF2-1703-489A-B92B-18C126DA23B7}" destId="{0F54306A-29A1-4DE6-B6CC-5102191D7884}" srcOrd="0" destOrd="0" presId="urn:microsoft.com/office/officeart/2018/2/layout/IconCircleList"/>
    <dgm:cxn modelId="{AC367C1F-E68F-463F-A517-D47A9C1DEDEA}" type="presParOf" srcId="{2DB4DBF2-1703-489A-B92B-18C126DA23B7}" destId="{14BDA1C6-7CC2-426A-8830-5FD72D16F60C}" srcOrd="1" destOrd="0" presId="urn:microsoft.com/office/officeart/2018/2/layout/IconCircleList"/>
    <dgm:cxn modelId="{99BDE530-62BA-4C93-99A6-A321BC0A4544}" type="presParOf" srcId="{2DB4DBF2-1703-489A-B92B-18C126DA23B7}" destId="{35E5E245-B0BC-4084-90E4-0EC10AAD9A05}" srcOrd="2" destOrd="0" presId="urn:microsoft.com/office/officeart/2018/2/layout/IconCircleList"/>
    <dgm:cxn modelId="{31D0B9B6-2787-468A-995D-E53957E661DF}" type="presParOf" srcId="{2DB4DBF2-1703-489A-B92B-18C126DA23B7}" destId="{70D88512-003E-489D-9329-79E21341AC7F}" srcOrd="3" destOrd="0" presId="urn:microsoft.com/office/officeart/2018/2/layout/IconCircleList"/>
    <dgm:cxn modelId="{6177BC8C-689B-468B-8CEC-B034ED9C39D0}" type="presParOf" srcId="{DA86D7E6-73B9-4362-8029-C40E170F216C}" destId="{86D554F5-75E1-4199-A6E7-C7DA3450290C}" srcOrd="3" destOrd="0" presId="urn:microsoft.com/office/officeart/2018/2/layout/IconCircleList"/>
    <dgm:cxn modelId="{B7AC87B2-89F9-4382-8F87-F7ED4F4B0F3D}" type="presParOf" srcId="{DA86D7E6-73B9-4362-8029-C40E170F216C}" destId="{2CFECABB-9331-469C-A95D-841482A6774F}" srcOrd="4" destOrd="0" presId="urn:microsoft.com/office/officeart/2018/2/layout/IconCircleList"/>
    <dgm:cxn modelId="{997E335B-6CD9-4FCB-A2B5-7884413A46D5}" type="presParOf" srcId="{2CFECABB-9331-469C-A95D-841482A6774F}" destId="{4294A539-49A1-4D99-9287-F2267310A0BD}" srcOrd="0" destOrd="0" presId="urn:microsoft.com/office/officeart/2018/2/layout/IconCircleList"/>
    <dgm:cxn modelId="{F571A6E4-67E0-46EB-A279-63AEA6E8123E}" type="presParOf" srcId="{2CFECABB-9331-469C-A95D-841482A6774F}" destId="{DC54CEDC-0393-4E18-9305-E560E03712ED}" srcOrd="1" destOrd="0" presId="urn:microsoft.com/office/officeart/2018/2/layout/IconCircleList"/>
    <dgm:cxn modelId="{81722807-F151-4264-8E93-B8DF5E34E7F7}" type="presParOf" srcId="{2CFECABB-9331-469C-A95D-841482A6774F}" destId="{80AB8616-B761-4201-A292-E5AD019EC6AF}" srcOrd="2" destOrd="0" presId="urn:microsoft.com/office/officeart/2018/2/layout/IconCircleList"/>
    <dgm:cxn modelId="{22FA1B4A-40AF-4733-8D37-AA8E547352B7}" type="presParOf" srcId="{2CFECABB-9331-469C-A95D-841482A6774F}" destId="{3122E264-4EE7-45C0-AB97-8E82A09AD650}" srcOrd="3" destOrd="0" presId="urn:microsoft.com/office/officeart/2018/2/layout/IconCircleList"/>
    <dgm:cxn modelId="{B2F042CB-AF33-42EF-8A68-5C94AA7F1B15}" type="presParOf" srcId="{DA86D7E6-73B9-4362-8029-C40E170F216C}" destId="{4A9DDC5A-4FDB-47D6-B767-1D1CF9F21C16}" srcOrd="5" destOrd="0" presId="urn:microsoft.com/office/officeart/2018/2/layout/IconCircleList"/>
    <dgm:cxn modelId="{BC5128EE-89EF-4C48-97CB-46101E7DF730}" type="presParOf" srcId="{DA86D7E6-73B9-4362-8029-C40E170F216C}" destId="{9CEE27A0-A377-4F76-91D1-DB99A0D5352E}" srcOrd="6" destOrd="0" presId="urn:microsoft.com/office/officeart/2018/2/layout/IconCircleList"/>
    <dgm:cxn modelId="{E3DBE1DD-5315-466F-9AD9-703FD7C7628A}" type="presParOf" srcId="{9CEE27A0-A377-4F76-91D1-DB99A0D5352E}" destId="{9E8CA3E8-36D7-4BD4-9489-86BE1387A2A2}" srcOrd="0" destOrd="0" presId="urn:microsoft.com/office/officeart/2018/2/layout/IconCircleList"/>
    <dgm:cxn modelId="{CD78C399-92B2-41A4-84B6-C7BA303FE645}" type="presParOf" srcId="{9CEE27A0-A377-4F76-91D1-DB99A0D5352E}" destId="{129CB174-EEF1-4B03-B62F-A200AEFBF046}" srcOrd="1" destOrd="0" presId="urn:microsoft.com/office/officeart/2018/2/layout/IconCircleList"/>
    <dgm:cxn modelId="{58453FEA-D42E-4DED-8271-3B194935E5D0}" type="presParOf" srcId="{9CEE27A0-A377-4F76-91D1-DB99A0D5352E}" destId="{79A01A9C-6DA5-4F7F-B2FF-E9810842EB81}" srcOrd="2" destOrd="0" presId="urn:microsoft.com/office/officeart/2018/2/layout/IconCircleList"/>
    <dgm:cxn modelId="{BA5D009F-3FEE-441D-B8A5-1A80A49F0A07}" type="presParOf" srcId="{9CEE27A0-A377-4F76-91D1-DB99A0D5352E}" destId="{7EB5E78F-3CC5-4745-8227-45BB16C4BE2D}" srcOrd="3" destOrd="0" presId="urn:microsoft.com/office/officeart/2018/2/layout/IconCircleList"/>
    <dgm:cxn modelId="{754379BA-ECDD-4C35-83EE-12673ED4B1B9}" type="presParOf" srcId="{DA86D7E6-73B9-4362-8029-C40E170F216C}" destId="{A61AB3B1-EBA7-46ED-B63D-E2A5793CAAC3}" srcOrd="7" destOrd="0" presId="urn:microsoft.com/office/officeart/2018/2/layout/IconCircleList"/>
    <dgm:cxn modelId="{11EB3ADC-E86F-4686-A584-D6B0359B4F20}" type="presParOf" srcId="{DA86D7E6-73B9-4362-8029-C40E170F216C}" destId="{2355D971-FEFD-493F-996F-7E873CA15A78}" srcOrd="8" destOrd="0" presId="urn:microsoft.com/office/officeart/2018/2/layout/IconCircleList"/>
    <dgm:cxn modelId="{DE242F4E-0FBA-4C38-BD11-29F554D94178}" type="presParOf" srcId="{2355D971-FEFD-493F-996F-7E873CA15A78}" destId="{787C8A42-561D-4E7C-815C-898286FB5511}" srcOrd="0" destOrd="0" presId="urn:microsoft.com/office/officeart/2018/2/layout/IconCircleList"/>
    <dgm:cxn modelId="{D70F68D3-C909-465D-899F-3B6BD70AF720}" type="presParOf" srcId="{2355D971-FEFD-493F-996F-7E873CA15A78}" destId="{0902D45D-3AB2-4257-8267-974929798833}" srcOrd="1" destOrd="0" presId="urn:microsoft.com/office/officeart/2018/2/layout/IconCircleList"/>
    <dgm:cxn modelId="{CCDD5D9D-0BB1-4871-92EC-3E9982374D1C}" type="presParOf" srcId="{2355D971-FEFD-493F-996F-7E873CA15A78}" destId="{836003DD-6F83-4052-9226-22FC6B8F4425}" srcOrd="2" destOrd="0" presId="urn:microsoft.com/office/officeart/2018/2/layout/IconCircleList"/>
    <dgm:cxn modelId="{152B42AE-BBBC-4121-8B27-95B5615CABF5}" type="presParOf" srcId="{2355D971-FEFD-493F-996F-7E873CA15A78}" destId="{56E3C294-E475-4812-A8DC-F22DDE90952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15AA361-3568-4161-92C2-1AB6C248A4B9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3E130F9-BDE5-4341-9D41-37F74EF21C29}">
      <dgm:prSet/>
      <dgm:spPr/>
      <dgm:t>
        <a:bodyPr/>
        <a:lstStyle/>
        <a:p>
          <a:r>
            <a:rPr lang="en-US"/>
            <a:t>Standardized Accounting Practices</a:t>
          </a:r>
        </a:p>
      </dgm:t>
    </dgm:pt>
    <dgm:pt modelId="{81B34C3A-F915-408D-8FE8-64DD5BF49CA7}" type="parTrans" cxnId="{4E85DE54-C144-4DBE-80EC-0EE6B83DE71E}">
      <dgm:prSet/>
      <dgm:spPr/>
      <dgm:t>
        <a:bodyPr/>
        <a:lstStyle/>
        <a:p>
          <a:endParaRPr lang="en-US"/>
        </a:p>
      </dgm:t>
    </dgm:pt>
    <dgm:pt modelId="{408528E8-8A82-428E-B577-89780E3AD039}" type="sibTrans" cxnId="{4E85DE54-C144-4DBE-80EC-0EE6B83DE71E}">
      <dgm:prSet/>
      <dgm:spPr/>
      <dgm:t>
        <a:bodyPr/>
        <a:lstStyle/>
        <a:p>
          <a:endParaRPr lang="en-US"/>
        </a:p>
      </dgm:t>
    </dgm:pt>
    <dgm:pt modelId="{FADD0E9E-6C6C-4D9F-87D1-0370F7B48004}">
      <dgm:prSet/>
      <dgm:spPr/>
      <dgm:t>
        <a:bodyPr/>
        <a:lstStyle/>
        <a:p>
          <a:r>
            <a:rPr lang="en-US"/>
            <a:t>Chart of Accounts</a:t>
          </a:r>
        </a:p>
      </dgm:t>
    </dgm:pt>
    <dgm:pt modelId="{DDD68F23-94A9-47E0-BC7A-1179AE607F7F}" type="parTrans" cxnId="{CE3AF992-7F6B-4A0C-8A9A-B4E6F0184D9A}">
      <dgm:prSet/>
      <dgm:spPr/>
      <dgm:t>
        <a:bodyPr/>
        <a:lstStyle/>
        <a:p>
          <a:endParaRPr lang="en-US"/>
        </a:p>
      </dgm:t>
    </dgm:pt>
    <dgm:pt modelId="{8404A2F2-351D-4C64-9CC5-36F20279D80A}" type="sibTrans" cxnId="{CE3AF992-7F6B-4A0C-8A9A-B4E6F0184D9A}">
      <dgm:prSet/>
      <dgm:spPr/>
      <dgm:t>
        <a:bodyPr/>
        <a:lstStyle/>
        <a:p>
          <a:endParaRPr lang="en-US"/>
        </a:p>
      </dgm:t>
    </dgm:pt>
    <dgm:pt modelId="{15B506C5-8A4B-4305-9D9F-A5FC48A53C56}">
      <dgm:prSet/>
      <dgm:spPr/>
      <dgm:t>
        <a:bodyPr/>
        <a:lstStyle/>
        <a:p>
          <a:r>
            <a:rPr lang="en-US"/>
            <a:t>Financial Procedures</a:t>
          </a:r>
        </a:p>
      </dgm:t>
    </dgm:pt>
    <dgm:pt modelId="{459B99A5-F41D-4157-8E8A-43BFB440C334}" type="parTrans" cxnId="{3DB63216-0BFB-4767-854E-CBD2957BAA9B}">
      <dgm:prSet/>
      <dgm:spPr/>
      <dgm:t>
        <a:bodyPr/>
        <a:lstStyle/>
        <a:p>
          <a:endParaRPr lang="en-US"/>
        </a:p>
      </dgm:t>
    </dgm:pt>
    <dgm:pt modelId="{CF88880D-1044-4F3E-9B7A-CAB750909F0E}" type="sibTrans" cxnId="{3DB63216-0BFB-4767-854E-CBD2957BAA9B}">
      <dgm:prSet/>
      <dgm:spPr/>
      <dgm:t>
        <a:bodyPr/>
        <a:lstStyle/>
        <a:p>
          <a:endParaRPr lang="en-US"/>
        </a:p>
      </dgm:t>
    </dgm:pt>
    <dgm:pt modelId="{A19E1777-5236-423B-85C4-99B225BD0082}">
      <dgm:prSet/>
      <dgm:spPr/>
      <dgm:t>
        <a:bodyPr/>
        <a:lstStyle/>
        <a:p>
          <a:r>
            <a:rPr lang="en-US"/>
            <a:t>Costs Tracking by Asset</a:t>
          </a:r>
        </a:p>
      </dgm:t>
    </dgm:pt>
    <dgm:pt modelId="{3D170576-0449-491C-A216-7518B09A930B}" type="parTrans" cxnId="{8819076E-EE12-47DC-89AF-621B3044A2F7}">
      <dgm:prSet/>
      <dgm:spPr/>
      <dgm:t>
        <a:bodyPr/>
        <a:lstStyle/>
        <a:p>
          <a:endParaRPr lang="en-US"/>
        </a:p>
      </dgm:t>
    </dgm:pt>
    <dgm:pt modelId="{9445DC4C-E26D-4362-B687-A348CDDDEFEE}" type="sibTrans" cxnId="{8819076E-EE12-47DC-89AF-621B3044A2F7}">
      <dgm:prSet/>
      <dgm:spPr/>
      <dgm:t>
        <a:bodyPr/>
        <a:lstStyle/>
        <a:p>
          <a:endParaRPr lang="en-US"/>
        </a:p>
      </dgm:t>
    </dgm:pt>
    <dgm:pt modelId="{45081303-C02D-4E58-B966-643CF757A985}">
      <dgm:prSet/>
      <dgm:spPr/>
      <dgm:t>
        <a:bodyPr/>
        <a:lstStyle/>
        <a:p>
          <a:r>
            <a:rPr lang="en-US"/>
            <a:t>Reserve Requirements</a:t>
          </a:r>
        </a:p>
      </dgm:t>
    </dgm:pt>
    <dgm:pt modelId="{CCABAE4D-1C87-4534-A122-6C5FF3C499C4}" type="parTrans" cxnId="{0F14E6A7-4554-4939-AEB6-8EC36536888E}">
      <dgm:prSet/>
      <dgm:spPr/>
      <dgm:t>
        <a:bodyPr/>
        <a:lstStyle/>
        <a:p>
          <a:endParaRPr lang="en-US"/>
        </a:p>
      </dgm:t>
    </dgm:pt>
    <dgm:pt modelId="{82FE6C94-5F2C-4772-94BF-6ED41EF86755}" type="sibTrans" cxnId="{0F14E6A7-4554-4939-AEB6-8EC36536888E}">
      <dgm:prSet/>
      <dgm:spPr/>
      <dgm:t>
        <a:bodyPr/>
        <a:lstStyle/>
        <a:p>
          <a:endParaRPr lang="en-US"/>
        </a:p>
      </dgm:t>
    </dgm:pt>
    <dgm:pt modelId="{683A1C7D-F1A6-4502-B36C-DB3676E73611}">
      <dgm:prSet/>
      <dgm:spPr/>
      <dgm:t>
        <a:bodyPr/>
        <a:lstStyle/>
        <a:p>
          <a:r>
            <a:rPr lang="en-US"/>
            <a:t>Purchasing</a:t>
          </a:r>
        </a:p>
      </dgm:t>
    </dgm:pt>
    <dgm:pt modelId="{92D79C94-8075-42FB-899A-DE6FBE46F1CA}" type="parTrans" cxnId="{FF7A3AAC-66FA-4F43-B55D-2832E7626F5A}">
      <dgm:prSet/>
      <dgm:spPr/>
      <dgm:t>
        <a:bodyPr/>
        <a:lstStyle/>
        <a:p>
          <a:endParaRPr lang="en-US"/>
        </a:p>
      </dgm:t>
    </dgm:pt>
    <dgm:pt modelId="{AFE0690D-5793-401C-8034-F6FD11CB339C}" type="sibTrans" cxnId="{FF7A3AAC-66FA-4F43-B55D-2832E7626F5A}">
      <dgm:prSet/>
      <dgm:spPr/>
      <dgm:t>
        <a:bodyPr/>
        <a:lstStyle/>
        <a:p>
          <a:endParaRPr lang="en-US"/>
        </a:p>
      </dgm:t>
    </dgm:pt>
    <dgm:pt modelId="{F4D9084B-0166-4BB4-BEFE-7CD9A48AD859}">
      <dgm:prSet/>
      <dgm:spPr/>
      <dgm:t>
        <a:bodyPr/>
        <a:lstStyle/>
        <a:p>
          <a:r>
            <a:rPr lang="en-US"/>
            <a:t>Utilize Parish’s Purchasing Department</a:t>
          </a:r>
        </a:p>
      </dgm:t>
    </dgm:pt>
    <dgm:pt modelId="{FFB2EAC6-4AF3-4D99-B77B-40A160DC231C}" type="parTrans" cxnId="{EE5104BC-2B19-432B-A593-9B375A68A8D6}">
      <dgm:prSet/>
      <dgm:spPr/>
      <dgm:t>
        <a:bodyPr/>
        <a:lstStyle/>
        <a:p>
          <a:endParaRPr lang="en-US"/>
        </a:p>
      </dgm:t>
    </dgm:pt>
    <dgm:pt modelId="{47272103-7A6B-406E-8B99-48B85C4EFA9B}" type="sibTrans" cxnId="{EE5104BC-2B19-432B-A593-9B375A68A8D6}">
      <dgm:prSet/>
      <dgm:spPr/>
      <dgm:t>
        <a:bodyPr/>
        <a:lstStyle/>
        <a:p>
          <a:endParaRPr lang="en-US"/>
        </a:p>
      </dgm:t>
    </dgm:pt>
    <dgm:pt modelId="{C9A9075F-097A-4E5E-98CA-F51D2FD6DC02}">
      <dgm:prSet/>
      <dgm:spPr/>
      <dgm:t>
        <a:bodyPr/>
        <a:lstStyle/>
        <a:p>
          <a:r>
            <a:rPr lang="en-US" dirty="0"/>
            <a:t>Coordinate large scale purchases or service orders</a:t>
          </a:r>
        </a:p>
      </dgm:t>
    </dgm:pt>
    <dgm:pt modelId="{4C6B5D4B-DB90-474E-8D2A-A1047773CBB0}" type="parTrans" cxnId="{B02C41E5-A4E9-4BEF-8195-1A69BD6CEC1E}">
      <dgm:prSet/>
      <dgm:spPr/>
      <dgm:t>
        <a:bodyPr/>
        <a:lstStyle/>
        <a:p>
          <a:endParaRPr lang="en-US"/>
        </a:p>
      </dgm:t>
    </dgm:pt>
    <dgm:pt modelId="{D337E441-1002-437B-B0A7-91B31236B33E}" type="sibTrans" cxnId="{B02C41E5-A4E9-4BEF-8195-1A69BD6CEC1E}">
      <dgm:prSet/>
      <dgm:spPr/>
      <dgm:t>
        <a:bodyPr/>
        <a:lstStyle/>
        <a:p>
          <a:endParaRPr lang="en-US"/>
        </a:p>
      </dgm:t>
    </dgm:pt>
    <dgm:pt modelId="{0282B6A6-F7FF-4330-BDCE-A11E600A1BDA}" type="pres">
      <dgm:prSet presAssocID="{515AA361-3568-4161-92C2-1AB6C248A4B9}" presName="linear" presStyleCnt="0">
        <dgm:presLayoutVars>
          <dgm:dir/>
          <dgm:animLvl val="lvl"/>
          <dgm:resizeHandles val="exact"/>
        </dgm:presLayoutVars>
      </dgm:prSet>
      <dgm:spPr/>
    </dgm:pt>
    <dgm:pt modelId="{68E3B99D-C730-4D8C-98B9-A989CF9AFC4C}" type="pres">
      <dgm:prSet presAssocID="{03E130F9-BDE5-4341-9D41-37F74EF21C29}" presName="parentLin" presStyleCnt="0"/>
      <dgm:spPr/>
    </dgm:pt>
    <dgm:pt modelId="{7B50E277-6905-4B1C-BA45-767489C9A9AC}" type="pres">
      <dgm:prSet presAssocID="{03E130F9-BDE5-4341-9D41-37F74EF21C29}" presName="parentLeftMargin" presStyleLbl="node1" presStyleIdx="0" presStyleCnt="2"/>
      <dgm:spPr/>
    </dgm:pt>
    <dgm:pt modelId="{E1E55A22-5B93-4488-B6CC-C71314F93FDA}" type="pres">
      <dgm:prSet presAssocID="{03E130F9-BDE5-4341-9D41-37F74EF21C2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4CEE72D-C8AA-4219-A218-D7E46B7DE644}" type="pres">
      <dgm:prSet presAssocID="{03E130F9-BDE5-4341-9D41-37F74EF21C29}" presName="negativeSpace" presStyleCnt="0"/>
      <dgm:spPr/>
    </dgm:pt>
    <dgm:pt modelId="{022B146F-B324-47BE-9532-59DBCF00292B}" type="pres">
      <dgm:prSet presAssocID="{03E130F9-BDE5-4341-9D41-37F74EF21C29}" presName="childText" presStyleLbl="conFgAcc1" presStyleIdx="0" presStyleCnt="2">
        <dgm:presLayoutVars>
          <dgm:bulletEnabled val="1"/>
        </dgm:presLayoutVars>
      </dgm:prSet>
      <dgm:spPr/>
    </dgm:pt>
    <dgm:pt modelId="{2F74BFC5-D00A-40B9-A391-63A617658463}" type="pres">
      <dgm:prSet presAssocID="{408528E8-8A82-428E-B577-89780E3AD039}" presName="spaceBetweenRectangles" presStyleCnt="0"/>
      <dgm:spPr/>
    </dgm:pt>
    <dgm:pt modelId="{E98EBEF2-9699-435A-9A06-42B8E5772DE8}" type="pres">
      <dgm:prSet presAssocID="{683A1C7D-F1A6-4502-B36C-DB3676E73611}" presName="parentLin" presStyleCnt="0"/>
      <dgm:spPr/>
    </dgm:pt>
    <dgm:pt modelId="{11159680-8D27-4EDA-AA61-E6961C452C99}" type="pres">
      <dgm:prSet presAssocID="{683A1C7D-F1A6-4502-B36C-DB3676E73611}" presName="parentLeftMargin" presStyleLbl="node1" presStyleIdx="0" presStyleCnt="2"/>
      <dgm:spPr/>
    </dgm:pt>
    <dgm:pt modelId="{DBBCC0D3-D9A2-48B2-851C-8B10AE26341B}" type="pres">
      <dgm:prSet presAssocID="{683A1C7D-F1A6-4502-B36C-DB3676E7361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10D1570-3A82-49FE-B5DC-CD9B7A1FCC03}" type="pres">
      <dgm:prSet presAssocID="{683A1C7D-F1A6-4502-B36C-DB3676E73611}" presName="negativeSpace" presStyleCnt="0"/>
      <dgm:spPr/>
    </dgm:pt>
    <dgm:pt modelId="{BAB62828-D3CB-4317-952E-28BDE91CACF5}" type="pres">
      <dgm:prSet presAssocID="{683A1C7D-F1A6-4502-B36C-DB3676E7361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DB63216-0BFB-4767-854E-CBD2957BAA9B}" srcId="{03E130F9-BDE5-4341-9D41-37F74EF21C29}" destId="{15B506C5-8A4B-4305-9D9F-A5FC48A53C56}" srcOrd="1" destOrd="0" parTransId="{459B99A5-F41D-4157-8E8A-43BFB440C334}" sibTransId="{CF88880D-1044-4F3E-9B7A-CAB750909F0E}"/>
    <dgm:cxn modelId="{37209A20-C8F9-40DE-A0F2-DAFCA98DE272}" type="presOf" srcId="{A19E1777-5236-423B-85C4-99B225BD0082}" destId="{022B146F-B324-47BE-9532-59DBCF00292B}" srcOrd="0" destOrd="2" presId="urn:microsoft.com/office/officeart/2005/8/layout/list1"/>
    <dgm:cxn modelId="{DD99BE36-9202-41AE-8E3E-4DF26B34D0EB}" type="presOf" srcId="{683A1C7D-F1A6-4502-B36C-DB3676E73611}" destId="{DBBCC0D3-D9A2-48B2-851C-8B10AE26341B}" srcOrd="1" destOrd="0" presId="urn:microsoft.com/office/officeart/2005/8/layout/list1"/>
    <dgm:cxn modelId="{8819076E-EE12-47DC-89AF-621B3044A2F7}" srcId="{03E130F9-BDE5-4341-9D41-37F74EF21C29}" destId="{A19E1777-5236-423B-85C4-99B225BD0082}" srcOrd="2" destOrd="0" parTransId="{3D170576-0449-491C-A216-7518B09A930B}" sibTransId="{9445DC4C-E26D-4362-B687-A348CDDDEFEE}"/>
    <dgm:cxn modelId="{A40CC470-D0C8-4EF3-BF67-D73163E34C1E}" type="presOf" srcId="{F4D9084B-0166-4BB4-BEFE-7CD9A48AD859}" destId="{BAB62828-D3CB-4317-952E-28BDE91CACF5}" srcOrd="0" destOrd="0" presId="urn:microsoft.com/office/officeart/2005/8/layout/list1"/>
    <dgm:cxn modelId="{4E85DE54-C144-4DBE-80EC-0EE6B83DE71E}" srcId="{515AA361-3568-4161-92C2-1AB6C248A4B9}" destId="{03E130F9-BDE5-4341-9D41-37F74EF21C29}" srcOrd="0" destOrd="0" parTransId="{81B34C3A-F915-408D-8FE8-64DD5BF49CA7}" sibTransId="{408528E8-8A82-428E-B577-89780E3AD039}"/>
    <dgm:cxn modelId="{93630257-8221-4596-A693-00F788D17A6C}" type="presOf" srcId="{C9A9075F-097A-4E5E-98CA-F51D2FD6DC02}" destId="{BAB62828-D3CB-4317-952E-28BDE91CACF5}" srcOrd="0" destOrd="1" presId="urn:microsoft.com/office/officeart/2005/8/layout/list1"/>
    <dgm:cxn modelId="{A7140557-EB5E-43EA-82FF-5036044A897A}" type="presOf" srcId="{03E130F9-BDE5-4341-9D41-37F74EF21C29}" destId="{E1E55A22-5B93-4488-B6CC-C71314F93FDA}" srcOrd="1" destOrd="0" presId="urn:microsoft.com/office/officeart/2005/8/layout/list1"/>
    <dgm:cxn modelId="{CE3AF992-7F6B-4A0C-8A9A-B4E6F0184D9A}" srcId="{03E130F9-BDE5-4341-9D41-37F74EF21C29}" destId="{FADD0E9E-6C6C-4D9F-87D1-0370F7B48004}" srcOrd="0" destOrd="0" parTransId="{DDD68F23-94A9-47E0-BC7A-1179AE607F7F}" sibTransId="{8404A2F2-351D-4C64-9CC5-36F20279D80A}"/>
    <dgm:cxn modelId="{0F14E6A7-4554-4939-AEB6-8EC36536888E}" srcId="{03E130F9-BDE5-4341-9D41-37F74EF21C29}" destId="{45081303-C02D-4E58-B966-643CF757A985}" srcOrd="3" destOrd="0" parTransId="{CCABAE4D-1C87-4534-A122-6C5FF3C499C4}" sibTransId="{82FE6C94-5F2C-4772-94BF-6ED41EF86755}"/>
    <dgm:cxn modelId="{FF7A3AAC-66FA-4F43-B55D-2832E7626F5A}" srcId="{515AA361-3568-4161-92C2-1AB6C248A4B9}" destId="{683A1C7D-F1A6-4502-B36C-DB3676E73611}" srcOrd="1" destOrd="0" parTransId="{92D79C94-8075-42FB-899A-DE6FBE46F1CA}" sibTransId="{AFE0690D-5793-401C-8034-F6FD11CB339C}"/>
    <dgm:cxn modelId="{710448AD-4E99-4B7A-AEFD-07AF1CC6588A}" type="presOf" srcId="{FADD0E9E-6C6C-4D9F-87D1-0370F7B48004}" destId="{022B146F-B324-47BE-9532-59DBCF00292B}" srcOrd="0" destOrd="0" presId="urn:microsoft.com/office/officeart/2005/8/layout/list1"/>
    <dgm:cxn modelId="{B88013B8-293F-421E-A741-6AA7E40472F5}" type="presOf" srcId="{45081303-C02D-4E58-B966-643CF757A985}" destId="{022B146F-B324-47BE-9532-59DBCF00292B}" srcOrd="0" destOrd="3" presId="urn:microsoft.com/office/officeart/2005/8/layout/list1"/>
    <dgm:cxn modelId="{EE5104BC-2B19-432B-A593-9B375A68A8D6}" srcId="{683A1C7D-F1A6-4502-B36C-DB3676E73611}" destId="{F4D9084B-0166-4BB4-BEFE-7CD9A48AD859}" srcOrd="0" destOrd="0" parTransId="{FFB2EAC6-4AF3-4D99-B77B-40A160DC231C}" sibTransId="{47272103-7A6B-406E-8B99-48B85C4EFA9B}"/>
    <dgm:cxn modelId="{A384D2C8-CD99-4EE3-BC4E-01FA8400AB11}" type="presOf" srcId="{515AA361-3568-4161-92C2-1AB6C248A4B9}" destId="{0282B6A6-F7FF-4330-BDCE-A11E600A1BDA}" srcOrd="0" destOrd="0" presId="urn:microsoft.com/office/officeart/2005/8/layout/list1"/>
    <dgm:cxn modelId="{8CA663CF-792C-452C-9103-ACAD3CC77538}" type="presOf" srcId="{03E130F9-BDE5-4341-9D41-37F74EF21C29}" destId="{7B50E277-6905-4B1C-BA45-767489C9A9AC}" srcOrd="0" destOrd="0" presId="urn:microsoft.com/office/officeart/2005/8/layout/list1"/>
    <dgm:cxn modelId="{B02C41E5-A4E9-4BEF-8195-1A69BD6CEC1E}" srcId="{683A1C7D-F1A6-4502-B36C-DB3676E73611}" destId="{C9A9075F-097A-4E5E-98CA-F51D2FD6DC02}" srcOrd="1" destOrd="0" parTransId="{4C6B5D4B-DB90-474E-8D2A-A1047773CBB0}" sibTransId="{D337E441-1002-437B-B0A7-91B31236B33E}"/>
    <dgm:cxn modelId="{B93B28EA-B56E-478D-8C50-76CF6D8934C2}" type="presOf" srcId="{15B506C5-8A4B-4305-9D9F-A5FC48A53C56}" destId="{022B146F-B324-47BE-9532-59DBCF00292B}" srcOrd="0" destOrd="1" presId="urn:microsoft.com/office/officeart/2005/8/layout/list1"/>
    <dgm:cxn modelId="{B71E74FA-A986-40D9-A4B5-D867CAD62EFC}" type="presOf" srcId="{683A1C7D-F1A6-4502-B36C-DB3676E73611}" destId="{11159680-8D27-4EDA-AA61-E6961C452C99}" srcOrd="0" destOrd="0" presId="urn:microsoft.com/office/officeart/2005/8/layout/list1"/>
    <dgm:cxn modelId="{67EA8255-7853-4A11-9B60-A46AAC13028E}" type="presParOf" srcId="{0282B6A6-F7FF-4330-BDCE-A11E600A1BDA}" destId="{68E3B99D-C730-4D8C-98B9-A989CF9AFC4C}" srcOrd="0" destOrd="0" presId="urn:microsoft.com/office/officeart/2005/8/layout/list1"/>
    <dgm:cxn modelId="{891F3B87-F096-43F8-B313-75A71CDA54F9}" type="presParOf" srcId="{68E3B99D-C730-4D8C-98B9-A989CF9AFC4C}" destId="{7B50E277-6905-4B1C-BA45-767489C9A9AC}" srcOrd="0" destOrd="0" presId="urn:microsoft.com/office/officeart/2005/8/layout/list1"/>
    <dgm:cxn modelId="{3EC77011-36AA-41D0-98E8-0649CEAB01BD}" type="presParOf" srcId="{68E3B99D-C730-4D8C-98B9-A989CF9AFC4C}" destId="{E1E55A22-5B93-4488-B6CC-C71314F93FDA}" srcOrd="1" destOrd="0" presId="urn:microsoft.com/office/officeart/2005/8/layout/list1"/>
    <dgm:cxn modelId="{AE3C2F03-73DE-4E23-857A-58EF7D93CA93}" type="presParOf" srcId="{0282B6A6-F7FF-4330-BDCE-A11E600A1BDA}" destId="{04CEE72D-C8AA-4219-A218-D7E46B7DE644}" srcOrd="1" destOrd="0" presId="urn:microsoft.com/office/officeart/2005/8/layout/list1"/>
    <dgm:cxn modelId="{9318B889-8BF4-4399-BCF6-C1D25B7840A2}" type="presParOf" srcId="{0282B6A6-F7FF-4330-BDCE-A11E600A1BDA}" destId="{022B146F-B324-47BE-9532-59DBCF00292B}" srcOrd="2" destOrd="0" presId="urn:microsoft.com/office/officeart/2005/8/layout/list1"/>
    <dgm:cxn modelId="{1F958174-465F-497E-AF28-0B67E2D49240}" type="presParOf" srcId="{0282B6A6-F7FF-4330-BDCE-A11E600A1BDA}" destId="{2F74BFC5-D00A-40B9-A391-63A617658463}" srcOrd="3" destOrd="0" presId="urn:microsoft.com/office/officeart/2005/8/layout/list1"/>
    <dgm:cxn modelId="{FEC17517-5B51-4FA6-B148-B4792EA2A9E2}" type="presParOf" srcId="{0282B6A6-F7FF-4330-BDCE-A11E600A1BDA}" destId="{E98EBEF2-9699-435A-9A06-42B8E5772DE8}" srcOrd="4" destOrd="0" presId="urn:microsoft.com/office/officeart/2005/8/layout/list1"/>
    <dgm:cxn modelId="{F87FB39B-73E1-4254-8E8F-F09DBD54944E}" type="presParOf" srcId="{E98EBEF2-9699-435A-9A06-42B8E5772DE8}" destId="{11159680-8D27-4EDA-AA61-E6961C452C99}" srcOrd="0" destOrd="0" presId="urn:microsoft.com/office/officeart/2005/8/layout/list1"/>
    <dgm:cxn modelId="{E0CFBBFB-204A-400C-92DA-79B8F2DDCD80}" type="presParOf" srcId="{E98EBEF2-9699-435A-9A06-42B8E5772DE8}" destId="{DBBCC0D3-D9A2-48B2-851C-8B10AE26341B}" srcOrd="1" destOrd="0" presId="urn:microsoft.com/office/officeart/2005/8/layout/list1"/>
    <dgm:cxn modelId="{FB7B562E-15B2-4B8A-8874-E2B20D9C1838}" type="presParOf" srcId="{0282B6A6-F7FF-4330-BDCE-A11E600A1BDA}" destId="{610D1570-3A82-49FE-B5DC-CD9B7A1FCC03}" srcOrd="5" destOrd="0" presId="urn:microsoft.com/office/officeart/2005/8/layout/list1"/>
    <dgm:cxn modelId="{F30A94D0-C926-4FAD-AF98-D3A1858555A6}" type="presParOf" srcId="{0282B6A6-F7FF-4330-BDCE-A11E600A1BDA}" destId="{BAB62828-D3CB-4317-952E-28BDE91CACF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EAAF33-9459-4D66-8B94-529F93BB0FD6}">
      <dsp:nvSpPr>
        <dsp:cNvPr id="0" name=""/>
        <dsp:cNvSpPr/>
      </dsp:nvSpPr>
      <dsp:spPr>
        <a:xfrm>
          <a:off x="0" y="25523"/>
          <a:ext cx="5315309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District 11 – Kevin Champagne</a:t>
          </a:r>
        </a:p>
      </dsp:txBody>
      <dsp:txXfrm>
        <a:off x="21075" y="46598"/>
        <a:ext cx="5273159" cy="389580"/>
      </dsp:txXfrm>
    </dsp:sp>
    <dsp:sp modelId="{29B36492-A726-4A88-85CB-8D1E3B11512D}">
      <dsp:nvSpPr>
        <dsp:cNvPr id="0" name=""/>
        <dsp:cNvSpPr/>
      </dsp:nvSpPr>
      <dsp:spPr>
        <a:xfrm>
          <a:off x="0" y="509093"/>
          <a:ext cx="5315309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Business Community – Michael </a:t>
          </a:r>
          <a:r>
            <a:rPr lang="en-US" sz="1800" kern="1200" dirty="0" err="1"/>
            <a:t>LaRussa</a:t>
          </a:r>
          <a:r>
            <a:rPr lang="en-US" sz="1800" kern="1200" dirty="0"/>
            <a:t> </a:t>
          </a:r>
        </a:p>
      </dsp:txBody>
      <dsp:txXfrm>
        <a:off x="21075" y="530168"/>
        <a:ext cx="5273159" cy="389580"/>
      </dsp:txXfrm>
    </dsp:sp>
    <dsp:sp modelId="{D981EE33-3B66-4651-B79F-159377E7BF6D}">
      <dsp:nvSpPr>
        <dsp:cNvPr id="0" name=""/>
        <dsp:cNvSpPr/>
      </dsp:nvSpPr>
      <dsp:spPr>
        <a:xfrm>
          <a:off x="0" y="992664"/>
          <a:ext cx="5315309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Business Community – Nicholas Hebert</a:t>
          </a:r>
        </a:p>
      </dsp:txBody>
      <dsp:txXfrm>
        <a:off x="21075" y="1013739"/>
        <a:ext cx="5273159" cy="389580"/>
      </dsp:txXfrm>
    </dsp:sp>
    <dsp:sp modelId="{5D2A61D2-CA55-4262-AC98-61B9A83677A5}">
      <dsp:nvSpPr>
        <dsp:cNvPr id="0" name=""/>
        <dsp:cNvSpPr/>
      </dsp:nvSpPr>
      <dsp:spPr>
        <a:xfrm>
          <a:off x="0" y="1476233"/>
          <a:ext cx="5315309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Business Community – Brandon Boudreaux</a:t>
          </a:r>
        </a:p>
      </dsp:txBody>
      <dsp:txXfrm>
        <a:off x="21075" y="1497308"/>
        <a:ext cx="5273159" cy="389580"/>
      </dsp:txXfrm>
    </dsp:sp>
    <dsp:sp modelId="{B55AA446-184C-4C44-B831-C6FB7C835B90}">
      <dsp:nvSpPr>
        <dsp:cNvPr id="0" name=""/>
        <dsp:cNvSpPr/>
      </dsp:nvSpPr>
      <dsp:spPr>
        <a:xfrm>
          <a:off x="0" y="1959803"/>
          <a:ext cx="5315309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Business Community – Sherri Roach</a:t>
          </a:r>
        </a:p>
      </dsp:txBody>
      <dsp:txXfrm>
        <a:off x="21075" y="1980878"/>
        <a:ext cx="5273159" cy="389580"/>
      </dsp:txXfrm>
    </dsp:sp>
    <dsp:sp modelId="{C212C146-BD1A-473B-9736-09B6920F5536}">
      <dsp:nvSpPr>
        <dsp:cNvPr id="0" name=""/>
        <dsp:cNvSpPr/>
      </dsp:nvSpPr>
      <dsp:spPr>
        <a:xfrm>
          <a:off x="0" y="2443374"/>
          <a:ext cx="5315309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At-Large – Diana Collins</a:t>
          </a:r>
        </a:p>
      </dsp:txBody>
      <dsp:txXfrm>
        <a:off x="21075" y="2464449"/>
        <a:ext cx="5273159" cy="389580"/>
      </dsp:txXfrm>
    </dsp:sp>
    <dsp:sp modelId="{1596FC8D-FCF0-4B58-A0B7-D83C3CA3503B}">
      <dsp:nvSpPr>
        <dsp:cNvPr id="0" name=""/>
        <dsp:cNvSpPr/>
      </dsp:nvSpPr>
      <dsp:spPr>
        <a:xfrm>
          <a:off x="0" y="2926944"/>
          <a:ext cx="5315309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At-Large – Wilfred “PJ” Allridge, III</a:t>
          </a:r>
        </a:p>
      </dsp:txBody>
      <dsp:txXfrm>
        <a:off x="21075" y="2948019"/>
        <a:ext cx="5273159" cy="389580"/>
      </dsp:txXfrm>
    </dsp:sp>
    <dsp:sp modelId="{1DAC8C33-8CC3-4887-8E5B-74B840836701}">
      <dsp:nvSpPr>
        <dsp:cNvPr id="0" name=""/>
        <dsp:cNvSpPr/>
      </dsp:nvSpPr>
      <dsp:spPr>
        <a:xfrm>
          <a:off x="0" y="3410514"/>
          <a:ext cx="5315309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Advisory Board – Christopher Chiasson</a:t>
          </a:r>
        </a:p>
      </dsp:txBody>
      <dsp:txXfrm>
        <a:off x="21075" y="3431589"/>
        <a:ext cx="5273159" cy="389580"/>
      </dsp:txXfrm>
    </dsp:sp>
    <dsp:sp modelId="{9612F131-42D1-4FDE-9EAB-3CF78A95F5AD}">
      <dsp:nvSpPr>
        <dsp:cNvPr id="0" name=""/>
        <dsp:cNvSpPr/>
      </dsp:nvSpPr>
      <dsp:spPr>
        <a:xfrm>
          <a:off x="0" y="3894084"/>
          <a:ext cx="5315309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Ad-Hoc – Erica Lambert</a:t>
          </a:r>
        </a:p>
      </dsp:txBody>
      <dsp:txXfrm>
        <a:off x="21075" y="3915159"/>
        <a:ext cx="5273159" cy="3895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443A2-A178-4C00-89F8-31FD9FB73BED}">
      <dsp:nvSpPr>
        <dsp:cNvPr id="0" name=""/>
        <dsp:cNvSpPr/>
      </dsp:nvSpPr>
      <dsp:spPr>
        <a:xfrm>
          <a:off x="0" y="8889"/>
          <a:ext cx="6832212" cy="4797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Policy Manuals</a:t>
          </a:r>
        </a:p>
      </dsp:txBody>
      <dsp:txXfrm>
        <a:off x="23417" y="32306"/>
        <a:ext cx="6785378" cy="432866"/>
      </dsp:txXfrm>
    </dsp:sp>
    <dsp:sp modelId="{AF4367BC-BD8C-4AB7-9C8E-F86E131F48C8}">
      <dsp:nvSpPr>
        <dsp:cNvPr id="0" name=""/>
        <dsp:cNvSpPr/>
      </dsp:nvSpPr>
      <dsp:spPr>
        <a:xfrm>
          <a:off x="0" y="546189"/>
          <a:ext cx="6832212" cy="4797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Human Resources</a:t>
          </a:r>
        </a:p>
      </dsp:txBody>
      <dsp:txXfrm>
        <a:off x="23417" y="569606"/>
        <a:ext cx="6785378" cy="432866"/>
      </dsp:txXfrm>
    </dsp:sp>
    <dsp:sp modelId="{857251FD-9199-4ACA-ABB6-B1DEE724C2B3}">
      <dsp:nvSpPr>
        <dsp:cNvPr id="0" name=""/>
        <dsp:cNvSpPr/>
      </dsp:nvSpPr>
      <dsp:spPr>
        <a:xfrm>
          <a:off x="0" y="1025889"/>
          <a:ext cx="6832212" cy="1055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923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Standard Application for Employment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Updated HR policies addressing ethics, discrimination, etc.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Require completion of background checks and ethics training for board members</a:t>
          </a:r>
        </a:p>
      </dsp:txBody>
      <dsp:txXfrm>
        <a:off x="0" y="1025889"/>
        <a:ext cx="6832212" cy="1055700"/>
      </dsp:txXfrm>
    </dsp:sp>
    <dsp:sp modelId="{40B48841-5CEC-4241-BE66-02C7D3715564}">
      <dsp:nvSpPr>
        <dsp:cNvPr id="0" name=""/>
        <dsp:cNvSpPr/>
      </dsp:nvSpPr>
      <dsp:spPr>
        <a:xfrm>
          <a:off x="0" y="2081589"/>
          <a:ext cx="6832212" cy="4797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Risk Management</a:t>
          </a:r>
        </a:p>
      </dsp:txBody>
      <dsp:txXfrm>
        <a:off x="23417" y="2105006"/>
        <a:ext cx="6785378" cy="432866"/>
      </dsp:txXfrm>
    </dsp:sp>
    <dsp:sp modelId="{F37FF56E-E55D-4D87-BE7D-61117227B5B9}">
      <dsp:nvSpPr>
        <dsp:cNvPr id="0" name=""/>
        <dsp:cNvSpPr/>
      </dsp:nvSpPr>
      <dsp:spPr>
        <a:xfrm>
          <a:off x="0" y="2561289"/>
          <a:ext cx="6832212" cy="558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923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Establish insurance requirements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Utilize Parish insurance where available</a:t>
          </a:r>
        </a:p>
      </dsp:txBody>
      <dsp:txXfrm>
        <a:off x="0" y="2561289"/>
        <a:ext cx="6832212" cy="558900"/>
      </dsp:txXfrm>
    </dsp:sp>
    <dsp:sp modelId="{80465C47-A77E-4D44-AED9-A765639F8DAB}">
      <dsp:nvSpPr>
        <dsp:cNvPr id="0" name=""/>
        <dsp:cNvSpPr/>
      </dsp:nvSpPr>
      <dsp:spPr>
        <a:xfrm>
          <a:off x="0" y="3120189"/>
          <a:ext cx="6832212" cy="4797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Legal</a:t>
          </a:r>
        </a:p>
      </dsp:txBody>
      <dsp:txXfrm>
        <a:off x="23417" y="3143606"/>
        <a:ext cx="6785378" cy="432866"/>
      </dsp:txXfrm>
    </dsp:sp>
    <dsp:sp modelId="{65736BD6-D36D-4084-A471-B402FBB6C4EF}">
      <dsp:nvSpPr>
        <dsp:cNvPr id="0" name=""/>
        <dsp:cNvSpPr/>
      </dsp:nvSpPr>
      <dsp:spPr>
        <a:xfrm>
          <a:off x="0" y="3599889"/>
          <a:ext cx="6832212" cy="16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923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Utilize Parish Attorneys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Standardize forms and agreements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Concessions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Rentals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Vendors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Hold Harmless</a:t>
          </a:r>
        </a:p>
      </dsp:txBody>
      <dsp:txXfrm>
        <a:off x="0" y="3599889"/>
        <a:ext cx="6832212" cy="16560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10256-C0A9-4236-B043-E99B5646E730}">
      <dsp:nvSpPr>
        <dsp:cNvPr id="0" name=""/>
        <dsp:cNvSpPr/>
      </dsp:nvSpPr>
      <dsp:spPr>
        <a:xfrm>
          <a:off x="1002134" y="76575"/>
          <a:ext cx="1070937" cy="10709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4000" b="-4000"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BDB9CF-41D6-44E8-8A40-F39AE9EED191}">
      <dsp:nvSpPr>
        <dsp:cNvPr id="0" name=""/>
        <dsp:cNvSpPr/>
      </dsp:nvSpPr>
      <dsp:spPr>
        <a:xfrm>
          <a:off x="7692" y="1279078"/>
          <a:ext cx="3059821" cy="458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900" kern="1200" dirty="0"/>
            <a:t>All Sales</a:t>
          </a:r>
        </a:p>
      </dsp:txBody>
      <dsp:txXfrm>
        <a:off x="7692" y="1279078"/>
        <a:ext cx="3059821" cy="458973"/>
      </dsp:txXfrm>
    </dsp:sp>
    <dsp:sp modelId="{EA15DB70-C6B4-430F-BC1B-50B3F7426B1D}">
      <dsp:nvSpPr>
        <dsp:cNvPr id="0" name=""/>
        <dsp:cNvSpPr/>
      </dsp:nvSpPr>
      <dsp:spPr>
        <a:xfrm>
          <a:off x="7692" y="1799245"/>
          <a:ext cx="3059821" cy="1336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Valid Lease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30-day Opt-out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Permits, Licenses and Insurances</a:t>
          </a:r>
        </a:p>
      </dsp:txBody>
      <dsp:txXfrm>
        <a:off x="7692" y="1799245"/>
        <a:ext cx="3059821" cy="1336999"/>
      </dsp:txXfrm>
    </dsp:sp>
    <dsp:sp modelId="{B956097F-2469-4EAD-8DA7-6590B91895DD}">
      <dsp:nvSpPr>
        <dsp:cNvPr id="0" name=""/>
        <dsp:cNvSpPr/>
      </dsp:nvSpPr>
      <dsp:spPr>
        <a:xfrm>
          <a:off x="4597424" y="76575"/>
          <a:ext cx="1070937" cy="10709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B0D28D-5BB6-4F14-80DE-FB40BF1774AC}">
      <dsp:nvSpPr>
        <dsp:cNvPr id="0" name=""/>
        <dsp:cNvSpPr/>
      </dsp:nvSpPr>
      <dsp:spPr>
        <a:xfrm>
          <a:off x="3602982" y="1279078"/>
          <a:ext cx="3059821" cy="458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900" kern="1200"/>
            <a:t>District Operated</a:t>
          </a:r>
        </a:p>
      </dsp:txBody>
      <dsp:txXfrm>
        <a:off x="3602982" y="1279078"/>
        <a:ext cx="3059821" cy="458973"/>
      </dsp:txXfrm>
    </dsp:sp>
    <dsp:sp modelId="{68A75839-E0DA-43BC-A68F-37AF32365554}">
      <dsp:nvSpPr>
        <dsp:cNvPr id="0" name=""/>
        <dsp:cNvSpPr/>
      </dsp:nvSpPr>
      <dsp:spPr>
        <a:xfrm>
          <a:off x="3602982" y="1799245"/>
          <a:ext cx="3059821" cy="1336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Cash Handling Policy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Separate Financials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Inventory Tracking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Sales Tracking</a:t>
          </a:r>
        </a:p>
      </dsp:txBody>
      <dsp:txXfrm>
        <a:off x="3602982" y="1799245"/>
        <a:ext cx="3059821" cy="1336999"/>
      </dsp:txXfrm>
    </dsp:sp>
    <dsp:sp modelId="{CE114FC6-75E4-4261-862E-4757D5C48424}">
      <dsp:nvSpPr>
        <dsp:cNvPr id="0" name=""/>
        <dsp:cNvSpPr/>
      </dsp:nvSpPr>
      <dsp:spPr>
        <a:xfrm>
          <a:off x="8192714" y="76575"/>
          <a:ext cx="1070937" cy="10709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603AF-1EA7-40C7-BBFC-478D0337D220}">
      <dsp:nvSpPr>
        <dsp:cNvPr id="0" name=""/>
        <dsp:cNvSpPr/>
      </dsp:nvSpPr>
      <dsp:spPr>
        <a:xfrm>
          <a:off x="7198272" y="1279078"/>
          <a:ext cx="3059821" cy="458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900" kern="1200" dirty="0"/>
            <a:t>For-Profit Vendor</a:t>
          </a:r>
        </a:p>
      </dsp:txBody>
      <dsp:txXfrm>
        <a:off x="7198272" y="1279078"/>
        <a:ext cx="3059821" cy="458973"/>
      </dsp:txXfrm>
    </dsp:sp>
    <dsp:sp modelId="{042AEFF9-9E0E-4459-8EFD-7D68D18D960D}">
      <dsp:nvSpPr>
        <dsp:cNvPr id="0" name=""/>
        <dsp:cNvSpPr/>
      </dsp:nvSpPr>
      <dsp:spPr>
        <a:xfrm>
          <a:off x="7198272" y="1799245"/>
          <a:ext cx="3059821" cy="1336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% of Gross Sales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Presentation of Financials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Business Licenses</a:t>
          </a:r>
        </a:p>
      </dsp:txBody>
      <dsp:txXfrm>
        <a:off x="7198272" y="1799245"/>
        <a:ext cx="3059821" cy="133699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10256-C0A9-4236-B043-E99B5646E730}">
      <dsp:nvSpPr>
        <dsp:cNvPr id="0" name=""/>
        <dsp:cNvSpPr/>
      </dsp:nvSpPr>
      <dsp:spPr>
        <a:xfrm>
          <a:off x="1845323" y="0"/>
          <a:ext cx="1509048" cy="14503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BDB9CF-41D6-44E8-8A40-F39AE9EED191}">
      <dsp:nvSpPr>
        <dsp:cNvPr id="0" name=""/>
        <dsp:cNvSpPr/>
      </dsp:nvSpPr>
      <dsp:spPr>
        <a:xfrm>
          <a:off x="444064" y="1583040"/>
          <a:ext cx="4311566" cy="6215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55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500" kern="1200" dirty="0"/>
            <a:t>District Related</a:t>
          </a:r>
        </a:p>
      </dsp:txBody>
      <dsp:txXfrm>
        <a:off x="444064" y="1583040"/>
        <a:ext cx="4311566" cy="621595"/>
      </dsp:txXfrm>
    </dsp:sp>
    <dsp:sp modelId="{EA15DB70-C6B4-430F-BC1B-50B3F7426B1D}">
      <dsp:nvSpPr>
        <dsp:cNvPr id="0" name=""/>
        <dsp:cNvSpPr/>
      </dsp:nvSpPr>
      <dsp:spPr>
        <a:xfrm>
          <a:off x="444064" y="2266333"/>
          <a:ext cx="4311566" cy="946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Raise money for the whole district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Consider reducing or waiving rental rate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Present financials and funds usage</a:t>
          </a:r>
        </a:p>
      </dsp:txBody>
      <dsp:txXfrm>
        <a:off x="444064" y="2266333"/>
        <a:ext cx="4311566" cy="946486"/>
      </dsp:txXfrm>
    </dsp:sp>
    <dsp:sp modelId="{B956097F-2469-4EAD-8DA7-6590B91895DD}">
      <dsp:nvSpPr>
        <dsp:cNvPr id="0" name=""/>
        <dsp:cNvSpPr/>
      </dsp:nvSpPr>
      <dsp:spPr>
        <a:xfrm>
          <a:off x="6911414" y="100076"/>
          <a:ext cx="1509048" cy="14503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2000" b="-12000"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B0D28D-5BB6-4F14-80DE-FB40BF1774AC}">
      <dsp:nvSpPr>
        <dsp:cNvPr id="0" name=""/>
        <dsp:cNvSpPr/>
      </dsp:nvSpPr>
      <dsp:spPr>
        <a:xfrm>
          <a:off x="5510155" y="1583040"/>
          <a:ext cx="4311566" cy="6215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55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500" kern="1200" dirty="0"/>
            <a:t>Non-District Related</a:t>
          </a:r>
        </a:p>
      </dsp:txBody>
      <dsp:txXfrm>
        <a:off x="5510155" y="1583040"/>
        <a:ext cx="4311566" cy="621595"/>
      </dsp:txXfrm>
    </dsp:sp>
    <dsp:sp modelId="{68A75839-E0DA-43BC-A68F-37AF32365554}">
      <dsp:nvSpPr>
        <dsp:cNvPr id="0" name=""/>
        <dsp:cNvSpPr/>
      </dsp:nvSpPr>
      <dsp:spPr>
        <a:xfrm>
          <a:off x="5510155" y="2266333"/>
          <a:ext cx="4311566" cy="946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Raise money for teams, schools, etc.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Should be charged a fair rental rate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Should be rotational basis</a:t>
          </a:r>
        </a:p>
      </dsp:txBody>
      <dsp:txXfrm>
        <a:off x="5510155" y="2266333"/>
        <a:ext cx="4311566" cy="94648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63CB02-5CD5-40CF-BAA9-6D9A5B39F013}">
      <dsp:nvSpPr>
        <dsp:cNvPr id="0" name=""/>
        <dsp:cNvSpPr/>
      </dsp:nvSpPr>
      <dsp:spPr>
        <a:xfrm>
          <a:off x="2053157" y="260"/>
          <a:ext cx="8212628" cy="143760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348" tIns="365153" rIns="159348" bIns="36515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Districts must notify the Council Clerk once authority has been given to negotiate/investigate land purchase.</a:t>
          </a:r>
        </a:p>
      </dsp:txBody>
      <dsp:txXfrm>
        <a:off x="2053157" y="260"/>
        <a:ext cx="8212628" cy="1437609"/>
      </dsp:txXfrm>
    </dsp:sp>
    <dsp:sp modelId="{5B1C86C7-E240-40A3-A071-265D57EBA8B7}">
      <dsp:nvSpPr>
        <dsp:cNvPr id="0" name=""/>
        <dsp:cNvSpPr/>
      </dsp:nvSpPr>
      <dsp:spPr>
        <a:xfrm>
          <a:off x="0" y="260"/>
          <a:ext cx="2053157" cy="143760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646" tIns="142004" rIns="108646" bIns="142004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Purchasing Property</a:t>
          </a:r>
        </a:p>
      </dsp:txBody>
      <dsp:txXfrm>
        <a:off x="0" y="260"/>
        <a:ext cx="2053157" cy="1437609"/>
      </dsp:txXfrm>
    </dsp:sp>
    <dsp:sp modelId="{7B98CD2D-6294-45D8-9D66-82F5515D4B03}">
      <dsp:nvSpPr>
        <dsp:cNvPr id="0" name=""/>
        <dsp:cNvSpPr/>
      </dsp:nvSpPr>
      <dsp:spPr>
        <a:xfrm>
          <a:off x="2053157" y="1524126"/>
          <a:ext cx="8212628" cy="1437609"/>
        </a:xfrm>
        <a:prstGeom prst="rect">
          <a:avLst/>
        </a:prstGeom>
        <a:solidFill>
          <a:schemeClr val="accent2">
            <a:tint val="40000"/>
            <a:alpha val="90000"/>
            <a:hueOff val="928656"/>
            <a:satOff val="-41856"/>
            <a:lumOff val="-2954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928656"/>
              <a:satOff val="-41856"/>
              <a:lumOff val="-295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348" tIns="365153" rIns="159348" bIns="36515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TPCG should adopt a set of standards for the development of recreation and quality of life facilities that are compatible with our area and applied uniformly.</a:t>
          </a:r>
        </a:p>
      </dsp:txBody>
      <dsp:txXfrm>
        <a:off x="2053157" y="1524126"/>
        <a:ext cx="8212628" cy="1437609"/>
      </dsp:txXfrm>
    </dsp:sp>
    <dsp:sp modelId="{033CA229-A36D-4000-9AFD-57F6A7DC5737}">
      <dsp:nvSpPr>
        <dsp:cNvPr id="0" name=""/>
        <dsp:cNvSpPr/>
      </dsp:nvSpPr>
      <dsp:spPr>
        <a:xfrm>
          <a:off x="0" y="1524126"/>
          <a:ext cx="2053157" cy="1437609"/>
        </a:xfrm>
        <a:prstGeom prst="rect">
          <a:avLst/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96000"/>
                <a:lumMod val="104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646" tIns="142004" rIns="108646" bIns="142004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Planning Projects</a:t>
          </a:r>
        </a:p>
      </dsp:txBody>
      <dsp:txXfrm>
        <a:off x="0" y="1524126"/>
        <a:ext cx="2053157" cy="143760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E9869A-0221-4A51-8EE3-42F2523FC487}">
      <dsp:nvSpPr>
        <dsp:cNvPr id="0" name=""/>
        <dsp:cNvSpPr/>
      </dsp:nvSpPr>
      <dsp:spPr>
        <a:xfrm>
          <a:off x="0" y="434926"/>
          <a:ext cx="6832212" cy="1086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0256" tIns="312420" rIns="53025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Continue working to recruit coaches and players from all areas of the Parish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Spread out the games and utilize more assets</a:t>
          </a:r>
        </a:p>
      </dsp:txBody>
      <dsp:txXfrm>
        <a:off x="0" y="434926"/>
        <a:ext cx="6832212" cy="1086750"/>
      </dsp:txXfrm>
    </dsp:sp>
    <dsp:sp modelId="{66BD943A-489B-4648-AB7C-C3B3C2DC6CFD}">
      <dsp:nvSpPr>
        <dsp:cNvPr id="0" name=""/>
        <dsp:cNvSpPr/>
      </dsp:nvSpPr>
      <dsp:spPr>
        <a:xfrm>
          <a:off x="341610" y="213526"/>
          <a:ext cx="4782548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769" tIns="0" rIns="18076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Participation</a:t>
          </a:r>
        </a:p>
      </dsp:txBody>
      <dsp:txXfrm>
        <a:off x="363226" y="235142"/>
        <a:ext cx="4739316" cy="399568"/>
      </dsp:txXfrm>
    </dsp:sp>
    <dsp:sp modelId="{6D17E057-34F3-4D3B-9743-AEF6A721DF37}">
      <dsp:nvSpPr>
        <dsp:cNvPr id="0" name=""/>
        <dsp:cNvSpPr/>
      </dsp:nvSpPr>
      <dsp:spPr>
        <a:xfrm>
          <a:off x="0" y="1824076"/>
          <a:ext cx="6832212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0256" tIns="312420" rIns="53025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TPR should provide employees for TPR-sponsored events</a:t>
          </a:r>
        </a:p>
      </dsp:txBody>
      <dsp:txXfrm>
        <a:off x="0" y="1824076"/>
        <a:ext cx="6832212" cy="637875"/>
      </dsp:txXfrm>
    </dsp:sp>
    <dsp:sp modelId="{337E8EBD-3610-4CEB-96CF-29F01920D859}">
      <dsp:nvSpPr>
        <dsp:cNvPr id="0" name=""/>
        <dsp:cNvSpPr/>
      </dsp:nvSpPr>
      <dsp:spPr>
        <a:xfrm>
          <a:off x="341610" y="1602676"/>
          <a:ext cx="4782548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769" tIns="0" rIns="18076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Gym and Field Supervisors</a:t>
          </a:r>
        </a:p>
      </dsp:txBody>
      <dsp:txXfrm>
        <a:off x="363226" y="1624292"/>
        <a:ext cx="4739316" cy="399568"/>
      </dsp:txXfrm>
    </dsp:sp>
    <dsp:sp modelId="{976B493C-DB05-4E7F-B50C-CA8D561FA931}">
      <dsp:nvSpPr>
        <dsp:cNvPr id="0" name=""/>
        <dsp:cNvSpPr/>
      </dsp:nvSpPr>
      <dsp:spPr>
        <a:xfrm>
          <a:off x="0" y="2764351"/>
          <a:ext cx="6832212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0256" tIns="312420" rIns="53025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All sports offered by TPR should have rules and policies available online at all times</a:t>
          </a:r>
        </a:p>
      </dsp:txBody>
      <dsp:txXfrm>
        <a:off x="0" y="2764351"/>
        <a:ext cx="6832212" cy="850500"/>
      </dsp:txXfrm>
    </dsp:sp>
    <dsp:sp modelId="{52419FC9-315D-48DD-8E00-5E04C016A3A5}">
      <dsp:nvSpPr>
        <dsp:cNvPr id="0" name=""/>
        <dsp:cNvSpPr/>
      </dsp:nvSpPr>
      <dsp:spPr>
        <a:xfrm>
          <a:off x="341610" y="2542952"/>
          <a:ext cx="4782548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769" tIns="0" rIns="18076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Rules and Policies for Sports</a:t>
          </a:r>
        </a:p>
      </dsp:txBody>
      <dsp:txXfrm>
        <a:off x="363226" y="2564568"/>
        <a:ext cx="4739316" cy="399568"/>
      </dsp:txXfrm>
    </dsp:sp>
    <dsp:sp modelId="{14660438-3EA7-4C02-A8EB-20D493F8CA7F}">
      <dsp:nvSpPr>
        <dsp:cNvPr id="0" name=""/>
        <dsp:cNvSpPr/>
      </dsp:nvSpPr>
      <dsp:spPr>
        <a:xfrm>
          <a:off x="0" y="3917252"/>
          <a:ext cx="6832212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0256" tIns="312420" rIns="53025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Current fees are reasonable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TPR should look to upgrade uniforms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Create guidelines and policies for corporate sponsorships</a:t>
          </a:r>
        </a:p>
      </dsp:txBody>
      <dsp:txXfrm>
        <a:off x="0" y="3917252"/>
        <a:ext cx="6832212" cy="1134000"/>
      </dsp:txXfrm>
    </dsp:sp>
    <dsp:sp modelId="{C6D9207F-D26A-4BD2-A4AF-7D7E9EE7DB2B}">
      <dsp:nvSpPr>
        <dsp:cNvPr id="0" name=""/>
        <dsp:cNvSpPr/>
      </dsp:nvSpPr>
      <dsp:spPr>
        <a:xfrm>
          <a:off x="341610" y="3695852"/>
          <a:ext cx="4782548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769" tIns="0" rIns="18076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Fees, Uniforms and Equipment</a:t>
          </a:r>
        </a:p>
      </dsp:txBody>
      <dsp:txXfrm>
        <a:off x="363226" y="3717468"/>
        <a:ext cx="4739316" cy="39956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1EAD5-0D70-420D-9283-1B92FAC1C663}">
      <dsp:nvSpPr>
        <dsp:cNvPr id="0" name=""/>
        <dsp:cNvSpPr/>
      </dsp:nvSpPr>
      <dsp:spPr>
        <a:xfrm>
          <a:off x="0" y="4113"/>
          <a:ext cx="6832212" cy="87609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22142C-15A3-431A-83A0-BBB3AE9748D5}">
      <dsp:nvSpPr>
        <dsp:cNvPr id="0" name=""/>
        <dsp:cNvSpPr/>
      </dsp:nvSpPr>
      <dsp:spPr>
        <a:xfrm>
          <a:off x="265017" y="201233"/>
          <a:ext cx="481850" cy="4818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1D106F-0868-48B2-A803-F202EDAB859A}">
      <dsp:nvSpPr>
        <dsp:cNvPr id="0" name=""/>
        <dsp:cNvSpPr/>
      </dsp:nvSpPr>
      <dsp:spPr>
        <a:xfrm>
          <a:off x="1011886" y="4113"/>
          <a:ext cx="5820325" cy="876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720" tIns="92720" rIns="92720" bIns="92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Travel sports have changed the recreational league aspect of all sports.</a:t>
          </a:r>
        </a:p>
      </dsp:txBody>
      <dsp:txXfrm>
        <a:off x="1011886" y="4113"/>
        <a:ext cx="5820325" cy="876092"/>
      </dsp:txXfrm>
    </dsp:sp>
    <dsp:sp modelId="{38528291-1E82-482A-8A63-59399E472608}">
      <dsp:nvSpPr>
        <dsp:cNvPr id="0" name=""/>
        <dsp:cNvSpPr/>
      </dsp:nvSpPr>
      <dsp:spPr>
        <a:xfrm>
          <a:off x="0" y="1099228"/>
          <a:ext cx="6832212" cy="87609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A4C6BA-B47D-4AC4-8E09-65FC140E907F}">
      <dsp:nvSpPr>
        <dsp:cNvPr id="0" name=""/>
        <dsp:cNvSpPr/>
      </dsp:nvSpPr>
      <dsp:spPr>
        <a:xfrm>
          <a:off x="265017" y="1296349"/>
          <a:ext cx="481850" cy="4818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27131-8531-4C8A-AA4B-F5A819AAAF8E}">
      <dsp:nvSpPr>
        <dsp:cNvPr id="0" name=""/>
        <dsp:cNvSpPr/>
      </dsp:nvSpPr>
      <dsp:spPr>
        <a:xfrm>
          <a:off x="1011886" y="1099228"/>
          <a:ext cx="5820325" cy="876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720" tIns="92720" rIns="92720" bIns="92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Many travel teams enter traditional TPR leagues.</a:t>
          </a:r>
        </a:p>
      </dsp:txBody>
      <dsp:txXfrm>
        <a:off x="1011886" y="1099228"/>
        <a:ext cx="5820325" cy="876092"/>
      </dsp:txXfrm>
    </dsp:sp>
    <dsp:sp modelId="{F3EB5333-257C-46C7-92B0-D5DA99FD4D27}">
      <dsp:nvSpPr>
        <dsp:cNvPr id="0" name=""/>
        <dsp:cNvSpPr/>
      </dsp:nvSpPr>
      <dsp:spPr>
        <a:xfrm>
          <a:off x="0" y="2194343"/>
          <a:ext cx="6832212" cy="87609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D3B0DA-6330-456D-9010-D5AD4DAFA9DF}">
      <dsp:nvSpPr>
        <dsp:cNvPr id="0" name=""/>
        <dsp:cNvSpPr/>
      </dsp:nvSpPr>
      <dsp:spPr>
        <a:xfrm>
          <a:off x="265017" y="2391464"/>
          <a:ext cx="481850" cy="4818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9C0403-6311-46E8-BFFF-A6DECC6BDAB1}">
      <dsp:nvSpPr>
        <dsp:cNvPr id="0" name=""/>
        <dsp:cNvSpPr/>
      </dsp:nvSpPr>
      <dsp:spPr>
        <a:xfrm>
          <a:off x="1011886" y="2194343"/>
          <a:ext cx="5820325" cy="876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720" tIns="92720" rIns="92720" bIns="92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TPR should create a competitive league that offers a higher level of competition for those wanting it.</a:t>
          </a:r>
        </a:p>
      </dsp:txBody>
      <dsp:txXfrm>
        <a:off x="1011886" y="2194343"/>
        <a:ext cx="5820325" cy="876092"/>
      </dsp:txXfrm>
    </dsp:sp>
    <dsp:sp modelId="{E12C7C2D-F633-4AEA-8CC9-71E0612D2E06}">
      <dsp:nvSpPr>
        <dsp:cNvPr id="0" name=""/>
        <dsp:cNvSpPr/>
      </dsp:nvSpPr>
      <dsp:spPr>
        <a:xfrm>
          <a:off x="0" y="3289458"/>
          <a:ext cx="6832212" cy="87609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871F7C-C471-4DFA-B97D-F324C0C895F3}">
      <dsp:nvSpPr>
        <dsp:cNvPr id="0" name=""/>
        <dsp:cNvSpPr/>
      </dsp:nvSpPr>
      <dsp:spPr>
        <a:xfrm>
          <a:off x="265017" y="3486579"/>
          <a:ext cx="481850" cy="4818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205A4E-E19A-463B-A969-47EDD984082A}">
      <dsp:nvSpPr>
        <dsp:cNvPr id="0" name=""/>
        <dsp:cNvSpPr/>
      </dsp:nvSpPr>
      <dsp:spPr>
        <a:xfrm>
          <a:off x="1011886" y="3289458"/>
          <a:ext cx="5820325" cy="876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720" tIns="92720" rIns="92720" bIns="92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Start with the sports of baseball, softball, basketball and volleyball.</a:t>
          </a:r>
        </a:p>
      </dsp:txBody>
      <dsp:txXfrm>
        <a:off x="1011886" y="3289458"/>
        <a:ext cx="5820325" cy="876092"/>
      </dsp:txXfrm>
    </dsp:sp>
    <dsp:sp modelId="{B3C6A8F2-6DC7-44CC-9FF9-2C8B36C3EA89}">
      <dsp:nvSpPr>
        <dsp:cNvPr id="0" name=""/>
        <dsp:cNvSpPr/>
      </dsp:nvSpPr>
      <dsp:spPr>
        <a:xfrm>
          <a:off x="0" y="4384573"/>
          <a:ext cx="6832212" cy="87609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B4B39-6535-438D-B560-4AF2979A606E}">
      <dsp:nvSpPr>
        <dsp:cNvPr id="0" name=""/>
        <dsp:cNvSpPr/>
      </dsp:nvSpPr>
      <dsp:spPr>
        <a:xfrm>
          <a:off x="265017" y="4581694"/>
          <a:ext cx="481850" cy="48185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BD5328-4259-40CA-B583-E4F560064D25}">
      <dsp:nvSpPr>
        <dsp:cNvPr id="0" name=""/>
        <dsp:cNvSpPr/>
      </dsp:nvSpPr>
      <dsp:spPr>
        <a:xfrm>
          <a:off x="1011886" y="4384573"/>
          <a:ext cx="5820325" cy="876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720" tIns="92720" rIns="92720" bIns="92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Coordinate with the stakeholders in those sports to develop the league.</a:t>
          </a:r>
        </a:p>
      </dsp:txBody>
      <dsp:txXfrm>
        <a:off x="1011886" y="4384573"/>
        <a:ext cx="5820325" cy="87609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1639F8-88D4-4AD2-BCD9-676B76494D47}">
      <dsp:nvSpPr>
        <dsp:cNvPr id="0" name=""/>
        <dsp:cNvSpPr/>
      </dsp:nvSpPr>
      <dsp:spPr>
        <a:xfrm>
          <a:off x="0" y="272174"/>
          <a:ext cx="749300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1540" tIns="312420" rIns="58154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Now that TPR has created a flag football program, phase out 7-8 year-old contact football for safety reasons</a:t>
          </a:r>
        </a:p>
      </dsp:txBody>
      <dsp:txXfrm>
        <a:off x="0" y="272174"/>
        <a:ext cx="7493000" cy="850500"/>
      </dsp:txXfrm>
    </dsp:sp>
    <dsp:sp modelId="{CDF9F891-6C2D-474D-B3D8-FCC35172558B}">
      <dsp:nvSpPr>
        <dsp:cNvPr id="0" name=""/>
        <dsp:cNvSpPr/>
      </dsp:nvSpPr>
      <dsp:spPr>
        <a:xfrm>
          <a:off x="374650" y="50774"/>
          <a:ext cx="5245100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252" tIns="0" rIns="19825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Football</a:t>
          </a:r>
        </a:p>
      </dsp:txBody>
      <dsp:txXfrm>
        <a:off x="396266" y="72390"/>
        <a:ext cx="5201868" cy="399568"/>
      </dsp:txXfrm>
    </dsp:sp>
    <dsp:sp modelId="{E84C276B-1415-4CB4-92DF-F70D8435F39C}">
      <dsp:nvSpPr>
        <dsp:cNvPr id="0" name=""/>
        <dsp:cNvSpPr/>
      </dsp:nvSpPr>
      <dsp:spPr>
        <a:xfrm>
          <a:off x="0" y="1425074"/>
          <a:ext cx="7493000" cy="897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226582"/>
              <a:satOff val="-23996"/>
              <a:lumOff val="-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1540" tIns="312420" rIns="58154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Continue working with current vendor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Evaluate options for facilities before building new</a:t>
          </a:r>
        </a:p>
      </dsp:txBody>
      <dsp:txXfrm>
        <a:off x="0" y="1425074"/>
        <a:ext cx="7493000" cy="897750"/>
      </dsp:txXfrm>
    </dsp:sp>
    <dsp:sp modelId="{82FA491E-5868-4A53-B359-CAFB2DD0E8B3}">
      <dsp:nvSpPr>
        <dsp:cNvPr id="0" name=""/>
        <dsp:cNvSpPr/>
      </dsp:nvSpPr>
      <dsp:spPr>
        <a:xfrm>
          <a:off x="374650" y="1203674"/>
          <a:ext cx="5245100" cy="442800"/>
        </a:xfrm>
        <a:prstGeom prst="roundRect">
          <a:avLst/>
        </a:prstGeom>
        <a:solidFill>
          <a:schemeClr val="accent2">
            <a:hueOff val="226582"/>
            <a:satOff val="-23996"/>
            <a:lumOff val="-588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252" tIns="0" rIns="19825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Tennis</a:t>
          </a:r>
        </a:p>
      </dsp:txBody>
      <dsp:txXfrm>
        <a:off x="396266" y="1225290"/>
        <a:ext cx="5201868" cy="399568"/>
      </dsp:txXfrm>
    </dsp:sp>
    <dsp:sp modelId="{993C302F-D7CE-41A3-8E8C-D5C7522970DC}">
      <dsp:nvSpPr>
        <dsp:cNvPr id="0" name=""/>
        <dsp:cNvSpPr/>
      </dsp:nvSpPr>
      <dsp:spPr>
        <a:xfrm>
          <a:off x="0" y="2625224"/>
          <a:ext cx="7493000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1540" tIns="312420" rIns="58154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Continue working with current vendor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Promote soccer on the East side of town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Lighted fields should be a priority as fields are multiple purpose</a:t>
          </a:r>
        </a:p>
      </dsp:txBody>
      <dsp:txXfrm>
        <a:off x="0" y="2625224"/>
        <a:ext cx="7493000" cy="1134000"/>
      </dsp:txXfrm>
    </dsp:sp>
    <dsp:sp modelId="{3725AB5E-27B6-42C3-A07F-7856E78CEDB8}">
      <dsp:nvSpPr>
        <dsp:cNvPr id="0" name=""/>
        <dsp:cNvSpPr/>
      </dsp:nvSpPr>
      <dsp:spPr>
        <a:xfrm>
          <a:off x="374650" y="2403824"/>
          <a:ext cx="5245100" cy="442800"/>
        </a:xfrm>
        <a:prstGeom prst="roundRect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252" tIns="0" rIns="19825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Soccer</a:t>
          </a:r>
        </a:p>
      </dsp:txBody>
      <dsp:txXfrm>
        <a:off x="396266" y="2425440"/>
        <a:ext cx="5201868" cy="39956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D5FDCD-FC5D-495E-8DEA-829AB1F9074B}">
      <dsp:nvSpPr>
        <dsp:cNvPr id="0" name=""/>
        <dsp:cNvSpPr/>
      </dsp:nvSpPr>
      <dsp:spPr>
        <a:xfrm>
          <a:off x="0" y="0"/>
          <a:ext cx="3208058" cy="296199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113" tIns="330200" rIns="250113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Alternative Recreation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Slow-pitch softball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Disc Golf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Kickball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Fishing</a:t>
          </a:r>
        </a:p>
      </dsp:txBody>
      <dsp:txXfrm>
        <a:off x="0" y="1125558"/>
        <a:ext cx="3208058" cy="1777197"/>
      </dsp:txXfrm>
    </dsp:sp>
    <dsp:sp modelId="{F73F6AA7-7D4E-49E2-9719-C2A0B7BE40BE}">
      <dsp:nvSpPr>
        <dsp:cNvPr id="0" name=""/>
        <dsp:cNvSpPr/>
      </dsp:nvSpPr>
      <dsp:spPr>
        <a:xfrm>
          <a:off x="1159729" y="296199"/>
          <a:ext cx="888598" cy="88859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279" tIns="12700" rIns="69279" bIns="1270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1</a:t>
          </a:r>
          <a:endParaRPr lang="en-US" sz="4300" kern="1200" dirty="0"/>
        </a:p>
      </dsp:txBody>
      <dsp:txXfrm>
        <a:off x="1289861" y="426331"/>
        <a:ext cx="628334" cy="628334"/>
      </dsp:txXfrm>
    </dsp:sp>
    <dsp:sp modelId="{2E480AD9-B9FF-4404-BAEA-4998706EDF77}">
      <dsp:nvSpPr>
        <dsp:cNvPr id="0" name=""/>
        <dsp:cNvSpPr/>
      </dsp:nvSpPr>
      <dsp:spPr>
        <a:xfrm>
          <a:off x="0" y="2961924"/>
          <a:ext cx="3208058" cy="7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78152B-DF02-4501-8EAC-126016E8996D}">
      <dsp:nvSpPr>
        <dsp:cNvPr id="0" name=""/>
        <dsp:cNvSpPr/>
      </dsp:nvSpPr>
      <dsp:spPr>
        <a:xfrm>
          <a:off x="3528863" y="0"/>
          <a:ext cx="3208058" cy="296199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113" tIns="330200" rIns="250113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Partnerships with Arts Organizations to provide monthly arts and crafts classes</a:t>
          </a:r>
        </a:p>
      </dsp:txBody>
      <dsp:txXfrm>
        <a:off x="3528863" y="1125558"/>
        <a:ext cx="3208058" cy="1777197"/>
      </dsp:txXfrm>
    </dsp:sp>
    <dsp:sp modelId="{36FA0CC2-70A8-4B4E-A179-10E3653FE291}">
      <dsp:nvSpPr>
        <dsp:cNvPr id="0" name=""/>
        <dsp:cNvSpPr/>
      </dsp:nvSpPr>
      <dsp:spPr>
        <a:xfrm>
          <a:off x="4688593" y="296199"/>
          <a:ext cx="888598" cy="88859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279" tIns="12700" rIns="69279" bIns="1270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2</a:t>
          </a:r>
          <a:endParaRPr lang="en-US" sz="4300" kern="1200" dirty="0"/>
        </a:p>
      </dsp:txBody>
      <dsp:txXfrm>
        <a:off x="4818725" y="426331"/>
        <a:ext cx="628334" cy="628334"/>
      </dsp:txXfrm>
    </dsp:sp>
    <dsp:sp modelId="{E87FD310-5557-4EF9-92A3-B3DFB8F8336B}">
      <dsp:nvSpPr>
        <dsp:cNvPr id="0" name=""/>
        <dsp:cNvSpPr/>
      </dsp:nvSpPr>
      <dsp:spPr>
        <a:xfrm>
          <a:off x="3528863" y="2961924"/>
          <a:ext cx="3208058" cy="7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AE5383-3D67-4B7D-95A2-1455182DB41E}">
      <dsp:nvSpPr>
        <dsp:cNvPr id="0" name=""/>
        <dsp:cNvSpPr/>
      </dsp:nvSpPr>
      <dsp:spPr>
        <a:xfrm>
          <a:off x="7057727" y="0"/>
          <a:ext cx="3208058" cy="296199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113" tIns="330200" rIns="250113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After School Programs and Summer Camps</a:t>
          </a:r>
        </a:p>
      </dsp:txBody>
      <dsp:txXfrm>
        <a:off x="7057727" y="1125558"/>
        <a:ext cx="3208058" cy="1777197"/>
      </dsp:txXfrm>
    </dsp:sp>
    <dsp:sp modelId="{32EEDCEA-FEF5-4F47-B341-2DBA50C7AD3D}">
      <dsp:nvSpPr>
        <dsp:cNvPr id="0" name=""/>
        <dsp:cNvSpPr/>
      </dsp:nvSpPr>
      <dsp:spPr>
        <a:xfrm>
          <a:off x="8217457" y="296199"/>
          <a:ext cx="888598" cy="88859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279" tIns="12700" rIns="69279" bIns="1270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3</a:t>
          </a:r>
        </a:p>
      </dsp:txBody>
      <dsp:txXfrm>
        <a:off x="8347589" y="426331"/>
        <a:ext cx="628334" cy="628334"/>
      </dsp:txXfrm>
    </dsp:sp>
    <dsp:sp modelId="{A2C6AAF5-2899-4203-89B5-0C373E8C97EE}">
      <dsp:nvSpPr>
        <dsp:cNvPr id="0" name=""/>
        <dsp:cNvSpPr/>
      </dsp:nvSpPr>
      <dsp:spPr>
        <a:xfrm>
          <a:off x="7057727" y="2961924"/>
          <a:ext cx="3208058" cy="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D7E52-825A-4438-9AA2-191D59345AA0}">
      <dsp:nvSpPr>
        <dsp:cNvPr id="0" name=""/>
        <dsp:cNvSpPr/>
      </dsp:nvSpPr>
      <dsp:spPr>
        <a:xfrm>
          <a:off x="0" y="109550"/>
          <a:ext cx="6832212" cy="4797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Complimentary facility to Bayou Country Sports Park</a:t>
          </a:r>
        </a:p>
      </dsp:txBody>
      <dsp:txXfrm>
        <a:off x="23417" y="132967"/>
        <a:ext cx="6785378" cy="432866"/>
      </dsp:txXfrm>
    </dsp:sp>
    <dsp:sp modelId="{D98446B6-1219-49DB-8736-2ECC4CCB5116}">
      <dsp:nvSpPr>
        <dsp:cNvPr id="0" name=""/>
        <dsp:cNvSpPr/>
      </dsp:nvSpPr>
      <dsp:spPr>
        <a:xfrm>
          <a:off x="0" y="646851"/>
          <a:ext cx="6832212" cy="479700"/>
        </a:xfrm>
        <a:prstGeom prst="roundRect">
          <a:avLst/>
        </a:prstGeom>
        <a:gradFill rotWithShape="0">
          <a:gsLst>
            <a:gs pos="0">
              <a:schemeClr val="accent2">
                <a:hueOff val="226582"/>
                <a:satOff val="-23996"/>
                <a:lumOff val="-588"/>
                <a:alphaOff val="0"/>
                <a:tint val="96000"/>
                <a:lumMod val="104000"/>
              </a:schemeClr>
            </a:gs>
            <a:gs pos="100000">
              <a:schemeClr val="accent2">
                <a:hueOff val="226582"/>
                <a:satOff val="-23996"/>
                <a:lumOff val="-588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Financial burden on Rec District 11</a:t>
          </a:r>
        </a:p>
      </dsp:txBody>
      <dsp:txXfrm>
        <a:off x="23417" y="670268"/>
        <a:ext cx="6785378" cy="432866"/>
      </dsp:txXfrm>
    </dsp:sp>
    <dsp:sp modelId="{374345C9-ABF8-4F9A-BA28-4330D56F91BA}">
      <dsp:nvSpPr>
        <dsp:cNvPr id="0" name=""/>
        <dsp:cNvSpPr/>
      </dsp:nvSpPr>
      <dsp:spPr>
        <a:xfrm>
          <a:off x="0" y="1184151"/>
          <a:ext cx="6832212" cy="479700"/>
        </a:xfrm>
        <a:prstGeom prst="roundRect">
          <a:avLst/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96000"/>
                <a:lumMod val="104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No budgeted maintenance for new elements</a:t>
          </a:r>
        </a:p>
      </dsp:txBody>
      <dsp:txXfrm>
        <a:off x="23417" y="1207568"/>
        <a:ext cx="6785378" cy="43286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6ECE2F-432B-48B1-A6BF-035FB0A73D7A}">
      <dsp:nvSpPr>
        <dsp:cNvPr id="0" name=""/>
        <dsp:cNvSpPr/>
      </dsp:nvSpPr>
      <dsp:spPr>
        <a:xfrm>
          <a:off x="0" y="77870"/>
          <a:ext cx="2786062" cy="1671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Districts are adding all-accessible equipment to their parks, but care should be taken</a:t>
          </a:r>
        </a:p>
      </dsp:txBody>
      <dsp:txXfrm>
        <a:off x="0" y="77870"/>
        <a:ext cx="2786062" cy="1671637"/>
      </dsp:txXfrm>
    </dsp:sp>
    <dsp:sp modelId="{D07D6679-1879-4E1C-92BE-976A2961C596}">
      <dsp:nvSpPr>
        <dsp:cNvPr id="0" name=""/>
        <dsp:cNvSpPr/>
      </dsp:nvSpPr>
      <dsp:spPr>
        <a:xfrm>
          <a:off x="3064668" y="77870"/>
          <a:ext cx="2786062" cy="1671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Facilities are limited because of parking, loading and unloading locations</a:t>
          </a:r>
        </a:p>
      </dsp:txBody>
      <dsp:txXfrm>
        <a:off x="3064668" y="77870"/>
        <a:ext cx="2786062" cy="1671637"/>
      </dsp:txXfrm>
    </dsp:sp>
    <dsp:sp modelId="{C7D6E3A8-B88B-439D-B204-BB99BBB5C6F3}">
      <dsp:nvSpPr>
        <dsp:cNvPr id="0" name=""/>
        <dsp:cNvSpPr/>
      </dsp:nvSpPr>
      <dsp:spPr>
        <a:xfrm>
          <a:off x="6129337" y="77870"/>
          <a:ext cx="2786062" cy="1671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Summerfield All-Accessible Park was 1 of 7 in the entire state when constructed</a:t>
          </a:r>
        </a:p>
      </dsp:txBody>
      <dsp:txXfrm>
        <a:off x="6129337" y="77870"/>
        <a:ext cx="2786062" cy="1671637"/>
      </dsp:txXfrm>
    </dsp:sp>
    <dsp:sp modelId="{2CF8C522-ACB7-4710-A00E-583FB7F27CC8}">
      <dsp:nvSpPr>
        <dsp:cNvPr id="0" name=""/>
        <dsp:cNvSpPr/>
      </dsp:nvSpPr>
      <dsp:spPr>
        <a:xfrm>
          <a:off x="1532334" y="2028114"/>
          <a:ext cx="2786062" cy="1671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What does ADA-compliant mean?  What are its limitations?</a:t>
          </a:r>
        </a:p>
      </dsp:txBody>
      <dsp:txXfrm>
        <a:off x="1532334" y="2028114"/>
        <a:ext cx="2786062" cy="1671637"/>
      </dsp:txXfrm>
    </dsp:sp>
    <dsp:sp modelId="{B3ADC0F4-2D43-4100-B453-6281EC6C74F8}">
      <dsp:nvSpPr>
        <dsp:cNvPr id="0" name=""/>
        <dsp:cNvSpPr/>
      </dsp:nvSpPr>
      <dsp:spPr>
        <a:xfrm>
          <a:off x="4597003" y="2028114"/>
          <a:ext cx="2786062" cy="1671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What is Special Olympics? What it is not?</a:t>
          </a:r>
        </a:p>
      </dsp:txBody>
      <dsp:txXfrm>
        <a:off x="4597003" y="2028114"/>
        <a:ext cx="2786062" cy="16716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9D559F-BA91-47E3-B1FA-536DA0B0999E}">
      <dsp:nvSpPr>
        <dsp:cNvPr id="0" name=""/>
        <dsp:cNvSpPr/>
      </dsp:nvSpPr>
      <dsp:spPr>
        <a:xfrm>
          <a:off x="0" y="25523"/>
          <a:ext cx="5315309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District 1 – Joseph Boudreaux</a:t>
          </a:r>
        </a:p>
      </dsp:txBody>
      <dsp:txXfrm>
        <a:off x="21075" y="46598"/>
        <a:ext cx="5273159" cy="389580"/>
      </dsp:txXfrm>
    </dsp:sp>
    <dsp:sp modelId="{B94D4A95-1BE5-4BF6-B3C4-6F852A32BD98}">
      <dsp:nvSpPr>
        <dsp:cNvPr id="0" name=""/>
        <dsp:cNvSpPr/>
      </dsp:nvSpPr>
      <dsp:spPr>
        <a:xfrm>
          <a:off x="0" y="509093"/>
          <a:ext cx="5315309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District 2/3 – Joseph Teuton, III</a:t>
          </a:r>
        </a:p>
      </dsp:txBody>
      <dsp:txXfrm>
        <a:off x="21075" y="530168"/>
        <a:ext cx="5273159" cy="389580"/>
      </dsp:txXfrm>
    </dsp:sp>
    <dsp:sp modelId="{93A0AC8A-0773-43F2-ABD2-E83C91F3E275}">
      <dsp:nvSpPr>
        <dsp:cNvPr id="0" name=""/>
        <dsp:cNvSpPr/>
      </dsp:nvSpPr>
      <dsp:spPr>
        <a:xfrm>
          <a:off x="0" y="992664"/>
          <a:ext cx="5315309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District 4 – John Silver</a:t>
          </a:r>
        </a:p>
      </dsp:txBody>
      <dsp:txXfrm>
        <a:off x="21075" y="1013739"/>
        <a:ext cx="5273159" cy="389580"/>
      </dsp:txXfrm>
    </dsp:sp>
    <dsp:sp modelId="{AF01EC02-6BCD-40FA-89DB-641D0F010BE0}">
      <dsp:nvSpPr>
        <dsp:cNvPr id="0" name=""/>
        <dsp:cNvSpPr/>
      </dsp:nvSpPr>
      <dsp:spPr>
        <a:xfrm>
          <a:off x="0" y="1476233"/>
          <a:ext cx="5315309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District 5 – Elizabeth Dumez Rouen</a:t>
          </a:r>
        </a:p>
      </dsp:txBody>
      <dsp:txXfrm>
        <a:off x="21075" y="1497308"/>
        <a:ext cx="5273159" cy="389580"/>
      </dsp:txXfrm>
    </dsp:sp>
    <dsp:sp modelId="{2FAA9F58-AEB4-47BA-B114-F97FB839AA9B}">
      <dsp:nvSpPr>
        <dsp:cNvPr id="0" name=""/>
        <dsp:cNvSpPr/>
      </dsp:nvSpPr>
      <dsp:spPr>
        <a:xfrm>
          <a:off x="0" y="1959803"/>
          <a:ext cx="5315309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District 6 – Dakota Fitch</a:t>
          </a:r>
        </a:p>
      </dsp:txBody>
      <dsp:txXfrm>
        <a:off x="21075" y="1980878"/>
        <a:ext cx="5273159" cy="389580"/>
      </dsp:txXfrm>
    </dsp:sp>
    <dsp:sp modelId="{5812F48B-8EEA-488C-B927-F2D4A998E215}">
      <dsp:nvSpPr>
        <dsp:cNvPr id="0" name=""/>
        <dsp:cNvSpPr/>
      </dsp:nvSpPr>
      <dsp:spPr>
        <a:xfrm>
          <a:off x="0" y="2443374"/>
          <a:ext cx="5315309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District 7 – Kimberly Chauvin</a:t>
          </a:r>
        </a:p>
      </dsp:txBody>
      <dsp:txXfrm>
        <a:off x="21075" y="2464449"/>
        <a:ext cx="5273159" cy="389580"/>
      </dsp:txXfrm>
    </dsp:sp>
    <dsp:sp modelId="{3164CCC6-2111-4944-9E03-D7AD46CC3FDC}">
      <dsp:nvSpPr>
        <dsp:cNvPr id="0" name=""/>
        <dsp:cNvSpPr/>
      </dsp:nvSpPr>
      <dsp:spPr>
        <a:xfrm>
          <a:off x="0" y="2926944"/>
          <a:ext cx="5315309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District 8 – Monica Folse</a:t>
          </a:r>
        </a:p>
      </dsp:txBody>
      <dsp:txXfrm>
        <a:off x="21075" y="2948019"/>
        <a:ext cx="5273159" cy="389580"/>
      </dsp:txXfrm>
    </dsp:sp>
    <dsp:sp modelId="{E83974F6-44E3-4D84-9FEE-E7D792E3D478}">
      <dsp:nvSpPr>
        <dsp:cNvPr id="0" name=""/>
        <dsp:cNvSpPr/>
      </dsp:nvSpPr>
      <dsp:spPr>
        <a:xfrm>
          <a:off x="0" y="3410514"/>
          <a:ext cx="5315309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District 9 – Edward Richard</a:t>
          </a:r>
        </a:p>
      </dsp:txBody>
      <dsp:txXfrm>
        <a:off x="21075" y="3431589"/>
        <a:ext cx="5273159" cy="389580"/>
      </dsp:txXfrm>
    </dsp:sp>
    <dsp:sp modelId="{DE085C0C-B0EF-457F-8691-EAE1907C7F1F}">
      <dsp:nvSpPr>
        <dsp:cNvPr id="0" name=""/>
        <dsp:cNvSpPr/>
      </dsp:nvSpPr>
      <dsp:spPr>
        <a:xfrm>
          <a:off x="0" y="3894084"/>
          <a:ext cx="5315309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District 10 – Shawny Marmande-Burgard</a:t>
          </a:r>
        </a:p>
      </dsp:txBody>
      <dsp:txXfrm>
        <a:off x="21075" y="3915159"/>
        <a:ext cx="5273159" cy="38958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5F0C49-98B6-4D16-AE14-238D389D898D}">
      <dsp:nvSpPr>
        <dsp:cNvPr id="0" name=""/>
        <dsp:cNvSpPr/>
      </dsp:nvSpPr>
      <dsp:spPr>
        <a:xfrm>
          <a:off x="0" y="4113"/>
          <a:ext cx="6832212" cy="8760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37CDB0-A052-4BC1-A8A6-541F84B37D72}">
      <dsp:nvSpPr>
        <dsp:cNvPr id="0" name=""/>
        <dsp:cNvSpPr/>
      </dsp:nvSpPr>
      <dsp:spPr>
        <a:xfrm>
          <a:off x="153204" y="89420"/>
          <a:ext cx="705477" cy="7054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E5B907-1B92-4175-A503-B681F72110DE}">
      <dsp:nvSpPr>
        <dsp:cNvPr id="0" name=""/>
        <dsp:cNvSpPr/>
      </dsp:nvSpPr>
      <dsp:spPr>
        <a:xfrm>
          <a:off x="1011886" y="4113"/>
          <a:ext cx="5820325" cy="876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720" tIns="92720" rIns="92720" bIns="9272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What is this league? What does it offer?</a:t>
          </a:r>
        </a:p>
      </dsp:txBody>
      <dsp:txXfrm>
        <a:off x="1011886" y="4113"/>
        <a:ext cx="5820325" cy="876092"/>
      </dsp:txXfrm>
    </dsp:sp>
    <dsp:sp modelId="{BB412F81-D103-489C-9453-6EF11B12F51E}">
      <dsp:nvSpPr>
        <dsp:cNvPr id="0" name=""/>
        <dsp:cNvSpPr/>
      </dsp:nvSpPr>
      <dsp:spPr>
        <a:xfrm>
          <a:off x="0" y="1099228"/>
          <a:ext cx="6832212" cy="8760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F1F7DF-F959-4410-A881-B4533D08CE69}">
      <dsp:nvSpPr>
        <dsp:cNvPr id="0" name=""/>
        <dsp:cNvSpPr/>
      </dsp:nvSpPr>
      <dsp:spPr>
        <a:xfrm>
          <a:off x="153204" y="1184535"/>
          <a:ext cx="705477" cy="70547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F2CBE-FCF6-4277-9A0D-1A07617F027C}">
      <dsp:nvSpPr>
        <dsp:cNvPr id="0" name=""/>
        <dsp:cNvSpPr/>
      </dsp:nvSpPr>
      <dsp:spPr>
        <a:xfrm>
          <a:off x="1011886" y="1099228"/>
          <a:ext cx="5820325" cy="876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720" tIns="92720" rIns="92720" bIns="9272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Who is the “Buddy” in Bayou Buddies? </a:t>
          </a:r>
        </a:p>
      </dsp:txBody>
      <dsp:txXfrm>
        <a:off x="1011886" y="1099228"/>
        <a:ext cx="5820325" cy="876092"/>
      </dsp:txXfrm>
    </dsp:sp>
    <dsp:sp modelId="{54C6F1E8-9D33-4A2F-BD0F-F971EE3A6BB2}">
      <dsp:nvSpPr>
        <dsp:cNvPr id="0" name=""/>
        <dsp:cNvSpPr/>
      </dsp:nvSpPr>
      <dsp:spPr>
        <a:xfrm>
          <a:off x="0" y="2194343"/>
          <a:ext cx="6832212" cy="8760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A2E21C-E555-4BBE-9CD1-E75E776883F3}">
      <dsp:nvSpPr>
        <dsp:cNvPr id="0" name=""/>
        <dsp:cNvSpPr/>
      </dsp:nvSpPr>
      <dsp:spPr>
        <a:xfrm>
          <a:off x="153204" y="2279650"/>
          <a:ext cx="705477" cy="705477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37000" r="-37000"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E9E43F-CB64-4075-B05D-ED03A534B1C4}">
      <dsp:nvSpPr>
        <dsp:cNvPr id="0" name=""/>
        <dsp:cNvSpPr/>
      </dsp:nvSpPr>
      <dsp:spPr>
        <a:xfrm>
          <a:off x="1011886" y="2194343"/>
          <a:ext cx="5820325" cy="876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720" tIns="92720" rIns="92720" bIns="9272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What does it need?</a:t>
          </a:r>
        </a:p>
      </dsp:txBody>
      <dsp:txXfrm>
        <a:off x="1011886" y="2194343"/>
        <a:ext cx="5820325" cy="876092"/>
      </dsp:txXfrm>
    </dsp:sp>
    <dsp:sp modelId="{F228D077-C673-4744-9683-D7A6D03D512B}">
      <dsp:nvSpPr>
        <dsp:cNvPr id="0" name=""/>
        <dsp:cNvSpPr/>
      </dsp:nvSpPr>
      <dsp:spPr>
        <a:xfrm>
          <a:off x="0" y="3289458"/>
          <a:ext cx="6832212" cy="8760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FA2B7A-53EA-406B-B0C9-858E3A7B9BCC}">
      <dsp:nvSpPr>
        <dsp:cNvPr id="0" name=""/>
        <dsp:cNvSpPr/>
      </dsp:nvSpPr>
      <dsp:spPr>
        <a:xfrm>
          <a:off x="153204" y="3374765"/>
          <a:ext cx="705477" cy="705477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83000" r="-83000"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799DCD-2C6D-49B4-AA49-6E124E160AEB}">
      <dsp:nvSpPr>
        <dsp:cNvPr id="0" name=""/>
        <dsp:cNvSpPr/>
      </dsp:nvSpPr>
      <dsp:spPr>
        <a:xfrm>
          <a:off x="1011886" y="3289458"/>
          <a:ext cx="5820325" cy="876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720" tIns="92720" rIns="92720" bIns="9272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Where should it be?</a:t>
          </a:r>
        </a:p>
      </dsp:txBody>
      <dsp:txXfrm>
        <a:off x="1011886" y="3289458"/>
        <a:ext cx="5820325" cy="876092"/>
      </dsp:txXfrm>
    </dsp:sp>
    <dsp:sp modelId="{50D052A1-01A4-47D5-BCAE-4D58F6E7C696}">
      <dsp:nvSpPr>
        <dsp:cNvPr id="0" name=""/>
        <dsp:cNvSpPr/>
      </dsp:nvSpPr>
      <dsp:spPr>
        <a:xfrm>
          <a:off x="0" y="4384573"/>
          <a:ext cx="6832212" cy="8760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1653E9-3B11-435B-AD7B-72EAB8F08574}">
      <dsp:nvSpPr>
        <dsp:cNvPr id="0" name=""/>
        <dsp:cNvSpPr/>
      </dsp:nvSpPr>
      <dsp:spPr>
        <a:xfrm>
          <a:off x="265017" y="4581694"/>
          <a:ext cx="481850" cy="481850"/>
        </a:xfrm>
        <a:prstGeom prst="rect">
          <a:avLst/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0951FB-0724-4B6E-989F-165F5130D6E7}">
      <dsp:nvSpPr>
        <dsp:cNvPr id="0" name=""/>
        <dsp:cNvSpPr/>
      </dsp:nvSpPr>
      <dsp:spPr>
        <a:xfrm>
          <a:off x="1011886" y="4384573"/>
          <a:ext cx="5820325" cy="876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720" tIns="92720" rIns="92720" bIns="9272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Why should it be done?</a:t>
          </a:r>
        </a:p>
      </dsp:txBody>
      <dsp:txXfrm>
        <a:off x="1011886" y="4384573"/>
        <a:ext cx="5820325" cy="8760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9FEA41-8AC1-428E-A0BD-B8E70406499B}">
      <dsp:nvSpPr>
        <dsp:cNvPr id="0" name=""/>
        <dsp:cNvSpPr/>
      </dsp:nvSpPr>
      <dsp:spPr>
        <a:xfrm>
          <a:off x="0" y="2632389"/>
          <a:ext cx="6832212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E7FC51-8C97-4D74-AB4F-CD00C91B9AAC}">
      <dsp:nvSpPr>
        <dsp:cNvPr id="0" name=""/>
        <dsp:cNvSpPr/>
      </dsp:nvSpPr>
      <dsp:spPr>
        <a:xfrm>
          <a:off x="139846" y="1632081"/>
          <a:ext cx="2002158" cy="6317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1956</a:t>
          </a:r>
        </a:p>
      </dsp:txBody>
      <dsp:txXfrm>
        <a:off x="139846" y="1632081"/>
        <a:ext cx="2002158" cy="631773"/>
      </dsp:txXfrm>
    </dsp:sp>
    <dsp:sp modelId="{547881E7-A809-4059-9E12-80D4D44A0846}">
      <dsp:nvSpPr>
        <dsp:cNvPr id="0" name=""/>
        <dsp:cNvSpPr/>
      </dsp:nvSpPr>
      <dsp:spPr>
        <a:xfrm>
          <a:off x="139846" y="896114"/>
          <a:ext cx="2002158" cy="73596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First Recreation District formed was District 6 in 1956</a:t>
          </a:r>
        </a:p>
      </dsp:txBody>
      <dsp:txXfrm>
        <a:off x="139846" y="896114"/>
        <a:ext cx="2002158" cy="735966"/>
      </dsp:txXfrm>
    </dsp:sp>
    <dsp:sp modelId="{1C8723A0-CE09-4C90-8415-16F23C30D9EC}">
      <dsp:nvSpPr>
        <dsp:cNvPr id="0" name=""/>
        <dsp:cNvSpPr/>
      </dsp:nvSpPr>
      <dsp:spPr>
        <a:xfrm>
          <a:off x="1140926" y="2263854"/>
          <a:ext cx="0" cy="368534"/>
        </a:xfrm>
        <a:prstGeom prst="line">
          <a:avLst/>
        </a:pr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0CA087-5AD8-452A-80F1-AADBCD1FDECA}">
      <dsp:nvSpPr>
        <dsp:cNvPr id="0" name=""/>
        <dsp:cNvSpPr/>
      </dsp:nvSpPr>
      <dsp:spPr>
        <a:xfrm>
          <a:off x="1277436" y="3000924"/>
          <a:ext cx="2002158" cy="631773"/>
        </a:xfrm>
        <a:prstGeom prst="rect">
          <a:avLst/>
        </a:prstGeom>
        <a:gradFill rotWithShape="0">
          <a:gsLst>
            <a:gs pos="0">
              <a:schemeClr val="accent2">
                <a:hueOff val="113291"/>
                <a:satOff val="-11998"/>
                <a:lumOff val="-294"/>
                <a:alphaOff val="0"/>
                <a:tint val="96000"/>
                <a:lumMod val="104000"/>
              </a:schemeClr>
            </a:gs>
            <a:gs pos="100000">
              <a:schemeClr val="accent2">
                <a:hueOff val="113291"/>
                <a:satOff val="-11998"/>
                <a:lumOff val="-294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113291"/>
              <a:satOff val="-11998"/>
              <a:lumOff val="-294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July 1981</a:t>
          </a:r>
        </a:p>
      </dsp:txBody>
      <dsp:txXfrm>
        <a:off x="1277436" y="3000924"/>
        <a:ext cx="2002158" cy="631773"/>
      </dsp:txXfrm>
    </dsp:sp>
    <dsp:sp modelId="{27402767-64D6-43F4-B249-98E00D7F8C2A}">
      <dsp:nvSpPr>
        <dsp:cNvPr id="0" name=""/>
        <dsp:cNvSpPr/>
      </dsp:nvSpPr>
      <dsp:spPr>
        <a:xfrm>
          <a:off x="1277436" y="3632697"/>
          <a:ext cx="2002158" cy="735966"/>
        </a:xfrm>
        <a:prstGeom prst="rect">
          <a:avLst/>
        </a:prstGeom>
        <a:solidFill>
          <a:schemeClr val="accent2">
            <a:tint val="40000"/>
            <a:alpha val="90000"/>
            <a:hueOff val="232164"/>
            <a:satOff val="-10464"/>
            <a:lumOff val="-739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232164"/>
              <a:satOff val="-10464"/>
              <a:lumOff val="-73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In July 1981, Terrebonne Parish Government is Consolidated</a:t>
          </a:r>
        </a:p>
      </dsp:txBody>
      <dsp:txXfrm>
        <a:off x="1277436" y="3632697"/>
        <a:ext cx="2002158" cy="735966"/>
      </dsp:txXfrm>
    </dsp:sp>
    <dsp:sp modelId="{8DF32DED-16D1-4E56-8A91-36C4677A1FAB}">
      <dsp:nvSpPr>
        <dsp:cNvPr id="0" name=""/>
        <dsp:cNvSpPr/>
      </dsp:nvSpPr>
      <dsp:spPr>
        <a:xfrm>
          <a:off x="2278516" y="2632389"/>
          <a:ext cx="0" cy="368534"/>
        </a:xfrm>
        <a:prstGeom prst="line">
          <a:avLst/>
        </a:prstGeom>
        <a:noFill/>
        <a:ln w="9525" cap="rnd" cmpd="sng" algn="ctr">
          <a:solidFill>
            <a:schemeClr val="accent2">
              <a:hueOff val="113291"/>
              <a:satOff val="-11998"/>
              <a:lumOff val="-29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5205C4-B9D6-46FC-9DD1-9E9F40DCB423}">
      <dsp:nvSpPr>
        <dsp:cNvPr id="0" name=""/>
        <dsp:cNvSpPr/>
      </dsp:nvSpPr>
      <dsp:spPr>
        <a:xfrm rot="2700000">
          <a:off x="1099975" y="2591439"/>
          <a:ext cx="81900" cy="81900"/>
        </a:xfrm>
        <a:prstGeom prst="rect">
          <a:avLst/>
        </a:prstGeom>
        <a:gradFill rotWithShape="0">
          <a:gsLst>
            <a:gs pos="0">
              <a:schemeClr val="accent2">
                <a:tint val="96000"/>
                <a:lumMod val="104000"/>
              </a:schemeClr>
            </a:gs>
            <a:gs pos="100000">
              <a:schemeClr val="accent2">
                <a:shade val="98000"/>
                <a:lumMod val="94000"/>
              </a:schemeClr>
            </a:gs>
          </a:gsLst>
          <a:lin ang="5400000" scaled="0"/>
        </a:gradFill>
        <a:ln w="6350"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0C8F86-1C15-48F0-A3B2-2F0B23E8B641}">
      <dsp:nvSpPr>
        <dsp:cNvPr id="0" name=""/>
        <dsp:cNvSpPr/>
      </dsp:nvSpPr>
      <dsp:spPr>
        <a:xfrm rot="2700000">
          <a:off x="2237565" y="2591439"/>
          <a:ext cx="81900" cy="81900"/>
        </a:xfrm>
        <a:prstGeom prst="rect">
          <a:avLst/>
        </a:prstGeom>
        <a:gradFill rotWithShape="0">
          <a:gsLst>
            <a:gs pos="0">
              <a:schemeClr val="accent2">
                <a:tint val="96000"/>
                <a:lumMod val="104000"/>
              </a:schemeClr>
            </a:gs>
            <a:gs pos="100000">
              <a:schemeClr val="accent2">
                <a:shade val="98000"/>
                <a:lumMod val="94000"/>
              </a:schemeClr>
            </a:gs>
          </a:gsLst>
          <a:lin ang="5400000" scaled="0"/>
        </a:gradFill>
        <a:ln w="6350"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E60EF2-3588-49AF-8CC0-A896666E6CCC}">
      <dsp:nvSpPr>
        <dsp:cNvPr id="0" name=""/>
        <dsp:cNvSpPr/>
      </dsp:nvSpPr>
      <dsp:spPr>
        <a:xfrm>
          <a:off x="2415026" y="1632081"/>
          <a:ext cx="2002158" cy="631773"/>
        </a:xfrm>
        <a:prstGeom prst="rect">
          <a:avLst/>
        </a:prstGeom>
        <a:gradFill rotWithShape="0">
          <a:gsLst>
            <a:gs pos="0">
              <a:schemeClr val="accent2">
                <a:hueOff val="226582"/>
                <a:satOff val="-23996"/>
                <a:lumOff val="-588"/>
                <a:alphaOff val="0"/>
                <a:tint val="96000"/>
                <a:lumMod val="104000"/>
              </a:schemeClr>
            </a:gs>
            <a:gs pos="100000">
              <a:schemeClr val="accent2">
                <a:hueOff val="226582"/>
                <a:satOff val="-23996"/>
                <a:lumOff val="-588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226582"/>
              <a:satOff val="-23996"/>
              <a:lumOff val="-58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12 Aug. 1992</a:t>
          </a:r>
        </a:p>
      </dsp:txBody>
      <dsp:txXfrm>
        <a:off x="2415026" y="1632081"/>
        <a:ext cx="2002158" cy="631773"/>
      </dsp:txXfrm>
    </dsp:sp>
    <dsp:sp modelId="{BA42F60B-B32A-4BD8-9FAF-988D373422DF}">
      <dsp:nvSpPr>
        <dsp:cNvPr id="0" name=""/>
        <dsp:cNvSpPr/>
      </dsp:nvSpPr>
      <dsp:spPr>
        <a:xfrm>
          <a:off x="2415026" y="896114"/>
          <a:ext cx="2002158" cy="735966"/>
        </a:xfrm>
        <a:prstGeom prst="rect">
          <a:avLst/>
        </a:prstGeom>
        <a:solidFill>
          <a:schemeClr val="accent2">
            <a:tint val="40000"/>
            <a:alpha val="90000"/>
            <a:hueOff val="464328"/>
            <a:satOff val="-20928"/>
            <a:lumOff val="-1477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464328"/>
              <a:satOff val="-20928"/>
              <a:lumOff val="-147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On August 12, 1992, Recreation District 11 was created.</a:t>
          </a:r>
        </a:p>
      </dsp:txBody>
      <dsp:txXfrm>
        <a:off x="2415026" y="896114"/>
        <a:ext cx="2002158" cy="735966"/>
      </dsp:txXfrm>
    </dsp:sp>
    <dsp:sp modelId="{FE45D857-A690-4E58-BBAC-3FEC6C855214}">
      <dsp:nvSpPr>
        <dsp:cNvPr id="0" name=""/>
        <dsp:cNvSpPr/>
      </dsp:nvSpPr>
      <dsp:spPr>
        <a:xfrm>
          <a:off x="3416106" y="2263854"/>
          <a:ext cx="0" cy="368534"/>
        </a:xfrm>
        <a:prstGeom prst="line">
          <a:avLst/>
        </a:prstGeom>
        <a:noFill/>
        <a:ln w="9525" cap="rnd" cmpd="sng" algn="ctr">
          <a:solidFill>
            <a:schemeClr val="accent2">
              <a:hueOff val="226582"/>
              <a:satOff val="-23996"/>
              <a:lumOff val="-5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306FB3-89E2-437D-87D5-73532AD92A19}">
      <dsp:nvSpPr>
        <dsp:cNvPr id="0" name=""/>
        <dsp:cNvSpPr/>
      </dsp:nvSpPr>
      <dsp:spPr>
        <a:xfrm>
          <a:off x="3552616" y="3000924"/>
          <a:ext cx="2002158" cy="631773"/>
        </a:xfrm>
        <a:prstGeom prst="rect">
          <a:avLst/>
        </a:prstGeom>
        <a:gradFill rotWithShape="0">
          <a:gsLst>
            <a:gs pos="0">
              <a:schemeClr val="accent2">
                <a:hueOff val="339874"/>
                <a:satOff val="-35995"/>
                <a:lumOff val="-882"/>
                <a:alphaOff val="0"/>
                <a:tint val="96000"/>
                <a:lumMod val="104000"/>
              </a:schemeClr>
            </a:gs>
            <a:gs pos="100000">
              <a:schemeClr val="accent2">
                <a:hueOff val="339874"/>
                <a:satOff val="-35995"/>
                <a:lumOff val="-882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339874"/>
              <a:satOff val="-35995"/>
              <a:lumOff val="-88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1995</a:t>
          </a:r>
        </a:p>
      </dsp:txBody>
      <dsp:txXfrm>
        <a:off x="3552616" y="3000924"/>
        <a:ext cx="2002158" cy="631773"/>
      </dsp:txXfrm>
    </dsp:sp>
    <dsp:sp modelId="{204BF38F-1E60-4B7D-8A57-22BB42EB591D}">
      <dsp:nvSpPr>
        <dsp:cNvPr id="0" name=""/>
        <dsp:cNvSpPr/>
      </dsp:nvSpPr>
      <dsp:spPr>
        <a:xfrm>
          <a:off x="3552616" y="3632697"/>
          <a:ext cx="2002158" cy="735966"/>
        </a:xfrm>
        <a:prstGeom prst="rect">
          <a:avLst/>
        </a:prstGeom>
        <a:solidFill>
          <a:schemeClr val="accent2">
            <a:tint val="40000"/>
            <a:alpha val="90000"/>
            <a:hueOff val="696492"/>
            <a:satOff val="-31392"/>
            <a:lumOff val="-2216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696492"/>
              <a:satOff val="-31392"/>
              <a:lumOff val="-22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In 1995, the Council was reduced from 15 to 9 members.</a:t>
          </a:r>
        </a:p>
      </dsp:txBody>
      <dsp:txXfrm>
        <a:off x="3552616" y="3632697"/>
        <a:ext cx="2002158" cy="735966"/>
      </dsp:txXfrm>
    </dsp:sp>
    <dsp:sp modelId="{1F79444D-2475-4433-899C-8A22450B4A73}">
      <dsp:nvSpPr>
        <dsp:cNvPr id="0" name=""/>
        <dsp:cNvSpPr/>
      </dsp:nvSpPr>
      <dsp:spPr>
        <a:xfrm>
          <a:off x="4553695" y="2632389"/>
          <a:ext cx="0" cy="368534"/>
        </a:xfrm>
        <a:prstGeom prst="line">
          <a:avLst/>
        </a:prstGeom>
        <a:noFill/>
        <a:ln w="9525" cap="rnd" cmpd="sng" algn="ctr">
          <a:solidFill>
            <a:schemeClr val="accent2">
              <a:hueOff val="339874"/>
              <a:satOff val="-35995"/>
              <a:lumOff val="-88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5F578F-C6D6-4ACF-BC45-8FF214FE3158}">
      <dsp:nvSpPr>
        <dsp:cNvPr id="0" name=""/>
        <dsp:cNvSpPr/>
      </dsp:nvSpPr>
      <dsp:spPr>
        <a:xfrm rot="2700000">
          <a:off x="3375155" y="2591439"/>
          <a:ext cx="81900" cy="81900"/>
        </a:xfrm>
        <a:prstGeom prst="rect">
          <a:avLst/>
        </a:prstGeom>
        <a:gradFill rotWithShape="0">
          <a:gsLst>
            <a:gs pos="0">
              <a:schemeClr val="accent2">
                <a:tint val="96000"/>
                <a:lumMod val="104000"/>
              </a:schemeClr>
            </a:gs>
            <a:gs pos="100000">
              <a:schemeClr val="accent2">
                <a:shade val="98000"/>
                <a:lumMod val="94000"/>
              </a:schemeClr>
            </a:gs>
          </a:gsLst>
          <a:lin ang="5400000" scaled="0"/>
        </a:gradFill>
        <a:ln w="6350"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381BD7-529D-4355-B32D-DEDEAB4DCB80}">
      <dsp:nvSpPr>
        <dsp:cNvPr id="0" name=""/>
        <dsp:cNvSpPr/>
      </dsp:nvSpPr>
      <dsp:spPr>
        <a:xfrm rot="2700000">
          <a:off x="4512745" y="2591439"/>
          <a:ext cx="81900" cy="81900"/>
        </a:xfrm>
        <a:prstGeom prst="rect">
          <a:avLst/>
        </a:prstGeom>
        <a:gradFill rotWithShape="0">
          <a:gsLst>
            <a:gs pos="0">
              <a:schemeClr val="accent2">
                <a:tint val="96000"/>
                <a:lumMod val="104000"/>
              </a:schemeClr>
            </a:gs>
            <a:gs pos="100000">
              <a:schemeClr val="accent2">
                <a:shade val="98000"/>
                <a:lumMod val="94000"/>
              </a:schemeClr>
            </a:gs>
          </a:gsLst>
          <a:lin ang="5400000" scaled="0"/>
        </a:gradFill>
        <a:ln w="6350"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ED8C7D-DB4B-410F-85E3-033B6DC0B265}">
      <dsp:nvSpPr>
        <dsp:cNvPr id="0" name=""/>
        <dsp:cNvSpPr/>
      </dsp:nvSpPr>
      <dsp:spPr>
        <a:xfrm>
          <a:off x="4690206" y="1632081"/>
          <a:ext cx="2002158" cy="631773"/>
        </a:xfrm>
        <a:prstGeom prst="rect">
          <a:avLst/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96000"/>
                <a:lumMod val="104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23 Feb. 2018</a:t>
          </a:r>
        </a:p>
      </dsp:txBody>
      <dsp:txXfrm>
        <a:off x="4690206" y="1632081"/>
        <a:ext cx="2002158" cy="631773"/>
      </dsp:txXfrm>
    </dsp:sp>
    <dsp:sp modelId="{4B41B93A-3AF3-438C-B0FC-59026DF8BB7E}">
      <dsp:nvSpPr>
        <dsp:cNvPr id="0" name=""/>
        <dsp:cNvSpPr/>
      </dsp:nvSpPr>
      <dsp:spPr>
        <a:xfrm>
          <a:off x="4690206" y="40802"/>
          <a:ext cx="2002158" cy="1591279"/>
        </a:xfrm>
        <a:prstGeom prst="rect">
          <a:avLst/>
        </a:prstGeom>
        <a:solidFill>
          <a:schemeClr val="accent2">
            <a:tint val="40000"/>
            <a:alpha val="90000"/>
            <a:hueOff val="928656"/>
            <a:satOff val="-41856"/>
            <a:lumOff val="-2954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928656"/>
              <a:satOff val="-41856"/>
              <a:lumOff val="-295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On February 23, 2018, the Louisiana Attorney General’s Office issues Opinion 17-0121 confirming TPCG’s broad powers over Terrebonne Parish’s recreation districts.</a:t>
          </a:r>
        </a:p>
      </dsp:txBody>
      <dsp:txXfrm>
        <a:off x="4690206" y="40802"/>
        <a:ext cx="2002158" cy="1591279"/>
      </dsp:txXfrm>
    </dsp:sp>
    <dsp:sp modelId="{29EBDDCA-49C1-496C-986C-EEFC96F682C0}">
      <dsp:nvSpPr>
        <dsp:cNvPr id="0" name=""/>
        <dsp:cNvSpPr/>
      </dsp:nvSpPr>
      <dsp:spPr>
        <a:xfrm>
          <a:off x="5691285" y="2263854"/>
          <a:ext cx="0" cy="368534"/>
        </a:xfrm>
        <a:prstGeom prst="line">
          <a:avLst/>
        </a:prstGeom>
        <a:noFill/>
        <a:ln w="952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0AD920-7EB7-4D50-AC6C-646460159872}">
      <dsp:nvSpPr>
        <dsp:cNvPr id="0" name=""/>
        <dsp:cNvSpPr/>
      </dsp:nvSpPr>
      <dsp:spPr>
        <a:xfrm rot="2700000">
          <a:off x="5650335" y="2591439"/>
          <a:ext cx="81900" cy="81900"/>
        </a:xfrm>
        <a:prstGeom prst="rect">
          <a:avLst/>
        </a:prstGeom>
        <a:gradFill rotWithShape="0">
          <a:gsLst>
            <a:gs pos="0">
              <a:schemeClr val="accent2">
                <a:tint val="96000"/>
                <a:lumMod val="104000"/>
              </a:schemeClr>
            </a:gs>
            <a:gs pos="100000">
              <a:schemeClr val="accent2">
                <a:shade val="98000"/>
                <a:lumMod val="94000"/>
              </a:schemeClr>
            </a:gs>
          </a:gsLst>
          <a:lin ang="5400000" scaled="0"/>
        </a:gradFill>
        <a:ln w="6350"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0EAC9-6EA0-4493-995C-C5341FA81660}">
      <dsp:nvSpPr>
        <dsp:cNvPr id="0" name=""/>
        <dsp:cNvSpPr/>
      </dsp:nvSpPr>
      <dsp:spPr>
        <a:xfrm>
          <a:off x="0" y="57253"/>
          <a:ext cx="3727130" cy="7831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Facility usage is different in the bayou communities.</a:t>
          </a:r>
        </a:p>
      </dsp:txBody>
      <dsp:txXfrm>
        <a:off x="38231" y="95484"/>
        <a:ext cx="3650668" cy="706706"/>
      </dsp:txXfrm>
    </dsp:sp>
    <dsp:sp modelId="{70C13B30-81C6-4110-8102-3487D59B7BDA}">
      <dsp:nvSpPr>
        <dsp:cNvPr id="0" name=""/>
        <dsp:cNvSpPr/>
      </dsp:nvSpPr>
      <dsp:spPr>
        <a:xfrm>
          <a:off x="0" y="880741"/>
          <a:ext cx="3727130" cy="7831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Minimal cross-district usage in the bayou communities.</a:t>
          </a:r>
        </a:p>
      </dsp:txBody>
      <dsp:txXfrm>
        <a:off x="38231" y="918972"/>
        <a:ext cx="3650668" cy="706706"/>
      </dsp:txXfrm>
    </dsp:sp>
    <dsp:sp modelId="{F01566E8-48E4-41AB-9329-B52285E46A84}">
      <dsp:nvSpPr>
        <dsp:cNvPr id="0" name=""/>
        <dsp:cNvSpPr/>
      </dsp:nvSpPr>
      <dsp:spPr>
        <a:xfrm>
          <a:off x="0" y="1704230"/>
          <a:ext cx="3727130" cy="7831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Assessed values are rising in the Northern part of the Parish and falling in the Southern part.</a:t>
          </a:r>
        </a:p>
      </dsp:txBody>
      <dsp:txXfrm>
        <a:off x="38231" y="1742461"/>
        <a:ext cx="3650668" cy="706706"/>
      </dsp:txXfrm>
    </dsp:sp>
    <dsp:sp modelId="{DC0F9710-DBE0-4BD2-849C-2BCF813C5FBA}">
      <dsp:nvSpPr>
        <dsp:cNvPr id="0" name=""/>
        <dsp:cNvSpPr/>
      </dsp:nvSpPr>
      <dsp:spPr>
        <a:xfrm>
          <a:off x="0" y="2527719"/>
          <a:ext cx="3727130" cy="7831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Homestead exemption rates and millage rates differ drastically across the Parish.</a:t>
          </a:r>
        </a:p>
      </dsp:txBody>
      <dsp:txXfrm>
        <a:off x="38231" y="2565950"/>
        <a:ext cx="3650668" cy="7067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C2D98-4796-4689-BF0C-D2B5F6453B6E}">
      <dsp:nvSpPr>
        <dsp:cNvPr id="0" name=""/>
        <dsp:cNvSpPr/>
      </dsp:nvSpPr>
      <dsp:spPr>
        <a:xfrm>
          <a:off x="0" y="203570"/>
          <a:ext cx="2277691" cy="13666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Financially predictable outcomes</a:t>
          </a:r>
        </a:p>
      </dsp:txBody>
      <dsp:txXfrm>
        <a:off x="0" y="203570"/>
        <a:ext cx="2277691" cy="1366615"/>
      </dsp:txXfrm>
    </dsp:sp>
    <dsp:sp modelId="{DC205DF5-9FAB-4DC0-BB29-D32FE723E2BD}">
      <dsp:nvSpPr>
        <dsp:cNvPr id="0" name=""/>
        <dsp:cNvSpPr/>
      </dsp:nvSpPr>
      <dsp:spPr>
        <a:xfrm>
          <a:off x="2505461" y="203570"/>
          <a:ext cx="2277691" cy="13666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Difficult to evaluate bond debt refinance options</a:t>
          </a:r>
        </a:p>
      </dsp:txBody>
      <dsp:txXfrm>
        <a:off x="2505461" y="203570"/>
        <a:ext cx="2277691" cy="1366615"/>
      </dsp:txXfrm>
    </dsp:sp>
    <dsp:sp modelId="{B6E19DDA-55E8-4408-9E7F-67B2BD9F2C75}">
      <dsp:nvSpPr>
        <dsp:cNvPr id="0" name=""/>
        <dsp:cNvSpPr/>
      </dsp:nvSpPr>
      <dsp:spPr>
        <a:xfrm>
          <a:off x="5010922" y="203570"/>
          <a:ext cx="2277691" cy="13666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Focused on districts with high cross-district usage that share borders</a:t>
          </a:r>
        </a:p>
      </dsp:txBody>
      <dsp:txXfrm>
        <a:off x="5010922" y="203570"/>
        <a:ext cx="2277691" cy="1366615"/>
      </dsp:txXfrm>
    </dsp:sp>
    <dsp:sp modelId="{8CFA0CF8-85EE-479A-9198-82E629E8431F}">
      <dsp:nvSpPr>
        <dsp:cNvPr id="0" name=""/>
        <dsp:cNvSpPr/>
      </dsp:nvSpPr>
      <dsp:spPr>
        <a:xfrm>
          <a:off x="0" y="1797955"/>
          <a:ext cx="2277691" cy="13666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Focused on preparing for future development and growth</a:t>
          </a:r>
        </a:p>
      </dsp:txBody>
      <dsp:txXfrm>
        <a:off x="0" y="1797955"/>
        <a:ext cx="2277691" cy="1366615"/>
      </dsp:txXfrm>
    </dsp:sp>
    <dsp:sp modelId="{83AA9BF2-45B0-4BBE-8756-2C3405D4BC82}">
      <dsp:nvSpPr>
        <dsp:cNvPr id="0" name=""/>
        <dsp:cNvSpPr/>
      </dsp:nvSpPr>
      <dsp:spPr>
        <a:xfrm>
          <a:off x="2505461" y="1797955"/>
          <a:ext cx="2277691" cy="13666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Assumed consistent operational expenses</a:t>
          </a:r>
        </a:p>
      </dsp:txBody>
      <dsp:txXfrm>
        <a:off x="2505461" y="1797955"/>
        <a:ext cx="2277691" cy="1366615"/>
      </dsp:txXfrm>
    </dsp:sp>
    <dsp:sp modelId="{FCE38BA5-12BF-4850-94C5-8FFAED81B788}">
      <dsp:nvSpPr>
        <dsp:cNvPr id="0" name=""/>
        <dsp:cNvSpPr/>
      </dsp:nvSpPr>
      <dsp:spPr>
        <a:xfrm>
          <a:off x="5010922" y="1797955"/>
          <a:ext cx="2277691" cy="13666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Cognizant of millage rates and homestead exemption rates</a:t>
          </a:r>
        </a:p>
      </dsp:txBody>
      <dsp:txXfrm>
        <a:off x="5010922" y="1797955"/>
        <a:ext cx="2277691" cy="13666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0EAC9-6EA0-4493-995C-C5341FA81660}">
      <dsp:nvSpPr>
        <dsp:cNvPr id="0" name=""/>
        <dsp:cNvSpPr/>
      </dsp:nvSpPr>
      <dsp:spPr>
        <a:xfrm>
          <a:off x="0" y="343745"/>
          <a:ext cx="3727130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Financially predictable outcomes</a:t>
          </a:r>
        </a:p>
      </dsp:txBody>
      <dsp:txXfrm>
        <a:off x="31028" y="374773"/>
        <a:ext cx="3665074" cy="573546"/>
      </dsp:txXfrm>
    </dsp:sp>
    <dsp:sp modelId="{70C13B30-81C6-4110-8102-3487D59B7BDA}">
      <dsp:nvSpPr>
        <dsp:cNvPr id="0" name=""/>
        <dsp:cNvSpPr/>
      </dsp:nvSpPr>
      <dsp:spPr>
        <a:xfrm>
          <a:off x="0" y="1025427"/>
          <a:ext cx="3727130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Difficult to evaluate bond debt refinance options</a:t>
          </a:r>
        </a:p>
      </dsp:txBody>
      <dsp:txXfrm>
        <a:off x="31028" y="1056455"/>
        <a:ext cx="3665074" cy="573546"/>
      </dsp:txXfrm>
    </dsp:sp>
    <dsp:sp modelId="{F01566E8-48E4-41AB-9329-B52285E46A84}">
      <dsp:nvSpPr>
        <dsp:cNvPr id="0" name=""/>
        <dsp:cNvSpPr/>
      </dsp:nvSpPr>
      <dsp:spPr>
        <a:xfrm>
          <a:off x="0" y="1707110"/>
          <a:ext cx="3727130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Focused on districts with high cross-district usage that share borders</a:t>
          </a:r>
        </a:p>
      </dsp:txBody>
      <dsp:txXfrm>
        <a:off x="31028" y="1738138"/>
        <a:ext cx="3665074" cy="573546"/>
      </dsp:txXfrm>
    </dsp:sp>
    <dsp:sp modelId="{DC0F9710-DBE0-4BD2-849C-2BCF813C5FBA}">
      <dsp:nvSpPr>
        <dsp:cNvPr id="0" name=""/>
        <dsp:cNvSpPr/>
      </dsp:nvSpPr>
      <dsp:spPr>
        <a:xfrm>
          <a:off x="0" y="2388793"/>
          <a:ext cx="3727130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Focused on preparing for future development and growth</a:t>
          </a:r>
        </a:p>
      </dsp:txBody>
      <dsp:txXfrm>
        <a:off x="31028" y="2419821"/>
        <a:ext cx="3665074" cy="5735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0EAC9-6EA0-4493-995C-C5341FA81660}">
      <dsp:nvSpPr>
        <dsp:cNvPr id="0" name=""/>
        <dsp:cNvSpPr/>
      </dsp:nvSpPr>
      <dsp:spPr>
        <a:xfrm>
          <a:off x="0" y="343745"/>
          <a:ext cx="3727130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Gross Revenue &gt; $4.2MM</a:t>
          </a:r>
        </a:p>
      </dsp:txBody>
      <dsp:txXfrm>
        <a:off x="31028" y="374773"/>
        <a:ext cx="3665074" cy="573546"/>
      </dsp:txXfrm>
    </dsp:sp>
    <dsp:sp modelId="{70C13B30-81C6-4110-8102-3487D59B7BDA}">
      <dsp:nvSpPr>
        <dsp:cNvPr id="0" name=""/>
        <dsp:cNvSpPr/>
      </dsp:nvSpPr>
      <dsp:spPr>
        <a:xfrm>
          <a:off x="0" y="1025427"/>
          <a:ext cx="3727130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Surplus Capital &gt; $2.0MM</a:t>
          </a:r>
        </a:p>
      </dsp:txBody>
      <dsp:txXfrm>
        <a:off x="31028" y="1056455"/>
        <a:ext cx="3665074" cy="573546"/>
      </dsp:txXfrm>
    </dsp:sp>
    <dsp:sp modelId="{F01566E8-48E4-41AB-9329-B52285E46A84}">
      <dsp:nvSpPr>
        <dsp:cNvPr id="0" name=""/>
        <dsp:cNvSpPr/>
      </dsp:nvSpPr>
      <dsp:spPr>
        <a:xfrm>
          <a:off x="0" y="1707110"/>
          <a:ext cx="3727130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Merges over 60,000 residents under one common recreation district </a:t>
          </a:r>
        </a:p>
      </dsp:txBody>
      <dsp:txXfrm>
        <a:off x="31028" y="1738138"/>
        <a:ext cx="3665074" cy="573546"/>
      </dsp:txXfrm>
    </dsp:sp>
    <dsp:sp modelId="{DC0F9710-DBE0-4BD2-849C-2BCF813C5FBA}">
      <dsp:nvSpPr>
        <dsp:cNvPr id="0" name=""/>
        <dsp:cNvSpPr/>
      </dsp:nvSpPr>
      <dsp:spPr>
        <a:xfrm>
          <a:off x="0" y="2388793"/>
          <a:ext cx="3727130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Future plans and ideas can be planned across the total area</a:t>
          </a:r>
        </a:p>
      </dsp:txBody>
      <dsp:txXfrm>
        <a:off x="31028" y="2419821"/>
        <a:ext cx="3665074" cy="57354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5BB237-48E5-42E3-9BDB-ADC465451CD5}">
      <dsp:nvSpPr>
        <dsp:cNvPr id="0" name=""/>
        <dsp:cNvSpPr/>
      </dsp:nvSpPr>
      <dsp:spPr>
        <a:xfrm>
          <a:off x="8137" y="340725"/>
          <a:ext cx="888502" cy="88850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0D5D8-EEBD-4621-A3BB-083FB5DED33C}">
      <dsp:nvSpPr>
        <dsp:cNvPr id="0" name=""/>
        <dsp:cNvSpPr/>
      </dsp:nvSpPr>
      <dsp:spPr>
        <a:xfrm>
          <a:off x="194722" y="527311"/>
          <a:ext cx="515331" cy="5153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5BB041-B19B-458A-A181-21E7BF3BE27F}">
      <dsp:nvSpPr>
        <dsp:cNvPr id="0" name=""/>
        <dsp:cNvSpPr/>
      </dsp:nvSpPr>
      <dsp:spPr>
        <a:xfrm>
          <a:off x="1087033" y="340725"/>
          <a:ext cx="2094327" cy="888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Present just like the other standing committees</a:t>
          </a:r>
        </a:p>
      </dsp:txBody>
      <dsp:txXfrm>
        <a:off x="1087033" y="340725"/>
        <a:ext cx="2094327" cy="888502"/>
      </dsp:txXfrm>
    </dsp:sp>
    <dsp:sp modelId="{0F54306A-29A1-4DE6-B6CC-5102191D7884}">
      <dsp:nvSpPr>
        <dsp:cNvPr id="0" name=""/>
        <dsp:cNvSpPr/>
      </dsp:nvSpPr>
      <dsp:spPr>
        <a:xfrm>
          <a:off x="3546281" y="340725"/>
          <a:ext cx="888502" cy="88850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BDA1C6-7CC2-426A-8830-5FD72D16F60C}">
      <dsp:nvSpPr>
        <dsp:cNvPr id="0" name=""/>
        <dsp:cNvSpPr/>
      </dsp:nvSpPr>
      <dsp:spPr>
        <a:xfrm>
          <a:off x="3732866" y="527311"/>
          <a:ext cx="515331" cy="5153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D88512-003E-489D-9329-79E21341AC7F}">
      <dsp:nvSpPr>
        <dsp:cNvPr id="0" name=""/>
        <dsp:cNvSpPr/>
      </dsp:nvSpPr>
      <dsp:spPr>
        <a:xfrm>
          <a:off x="4625177" y="340725"/>
          <a:ext cx="2094327" cy="888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Administration officials can report to Council</a:t>
          </a:r>
        </a:p>
      </dsp:txBody>
      <dsp:txXfrm>
        <a:off x="4625177" y="340725"/>
        <a:ext cx="2094327" cy="888502"/>
      </dsp:txXfrm>
    </dsp:sp>
    <dsp:sp modelId="{4294A539-49A1-4D99-9287-F2267310A0BD}">
      <dsp:nvSpPr>
        <dsp:cNvPr id="0" name=""/>
        <dsp:cNvSpPr/>
      </dsp:nvSpPr>
      <dsp:spPr>
        <a:xfrm>
          <a:off x="7084425" y="340725"/>
          <a:ext cx="888502" cy="88850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54CEDC-0393-4E18-9305-E560E03712ED}">
      <dsp:nvSpPr>
        <dsp:cNvPr id="0" name=""/>
        <dsp:cNvSpPr/>
      </dsp:nvSpPr>
      <dsp:spPr>
        <a:xfrm>
          <a:off x="7271010" y="527311"/>
          <a:ext cx="515331" cy="5153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2E264-4EE7-45C0-AB97-8E82A09AD650}">
      <dsp:nvSpPr>
        <dsp:cNvPr id="0" name=""/>
        <dsp:cNvSpPr/>
      </dsp:nvSpPr>
      <dsp:spPr>
        <a:xfrm>
          <a:off x="8163321" y="340725"/>
          <a:ext cx="2094327" cy="888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Budgets should be presented</a:t>
          </a:r>
        </a:p>
      </dsp:txBody>
      <dsp:txXfrm>
        <a:off x="8163321" y="340725"/>
        <a:ext cx="2094327" cy="888502"/>
      </dsp:txXfrm>
    </dsp:sp>
    <dsp:sp modelId="{9E8CA3E8-36D7-4BD4-9489-86BE1387A2A2}">
      <dsp:nvSpPr>
        <dsp:cNvPr id="0" name=""/>
        <dsp:cNvSpPr/>
      </dsp:nvSpPr>
      <dsp:spPr>
        <a:xfrm>
          <a:off x="8137" y="1732767"/>
          <a:ext cx="888502" cy="88850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CB174-EEF1-4B03-B62F-A200AEFBF046}">
      <dsp:nvSpPr>
        <dsp:cNvPr id="0" name=""/>
        <dsp:cNvSpPr/>
      </dsp:nvSpPr>
      <dsp:spPr>
        <a:xfrm>
          <a:off x="194722" y="1919353"/>
          <a:ext cx="515331" cy="51533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B5E78F-3CC5-4745-8227-45BB16C4BE2D}">
      <dsp:nvSpPr>
        <dsp:cNvPr id="0" name=""/>
        <dsp:cNvSpPr/>
      </dsp:nvSpPr>
      <dsp:spPr>
        <a:xfrm>
          <a:off x="1087033" y="1732767"/>
          <a:ext cx="2094327" cy="888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5-year Plans should be presented</a:t>
          </a:r>
        </a:p>
      </dsp:txBody>
      <dsp:txXfrm>
        <a:off x="1087033" y="1732767"/>
        <a:ext cx="2094327" cy="888502"/>
      </dsp:txXfrm>
    </dsp:sp>
    <dsp:sp modelId="{787C8A42-561D-4E7C-815C-898286FB5511}">
      <dsp:nvSpPr>
        <dsp:cNvPr id="0" name=""/>
        <dsp:cNvSpPr/>
      </dsp:nvSpPr>
      <dsp:spPr>
        <a:xfrm>
          <a:off x="3546281" y="1732767"/>
          <a:ext cx="888502" cy="88850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02D45D-3AB2-4257-8267-974929798833}">
      <dsp:nvSpPr>
        <dsp:cNvPr id="0" name=""/>
        <dsp:cNvSpPr/>
      </dsp:nvSpPr>
      <dsp:spPr>
        <a:xfrm>
          <a:off x="3732866" y="1919353"/>
          <a:ext cx="515331" cy="51533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E3C294-E475-4812-A8DC-F22DDE90952A}">
      <dsp:nvSpPr>
        <dsp:cNvPr id="0" name=""/>
        <dsp:cNvSpPr/>
      </dsp:nvSpPr>
      <dsp:spPr>
        <a:xfrm>
          <a:off x="4625177" y="1732767"/>
          <a:ext cx="2094327" cy="888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Reports on any issues regarding recreation districts</a:t>
          </a:r>
        </a:p>
      </dsp:txBody>
      <dsp:txXfrm>
        <a:off x="4625177" y="1732767"/>
        <a:ext cx="2094327" cy="8885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B146F-B324-47BE-9532-59DBCF00292B}">
      <dsp:nvSpPr>
        <dsp:cNvPr id="0" name=""/>
        <dsp:cNvSpPr/>
      </dsp:nvSpPr>
      <dsp:spPr>
        <a:xfrm>
          <a:off x="0" y="940389"/>
          <a:ext cx="6832212" cy="1827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0256" tIns="416560" rIns="53025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Chart of Accounts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Financial Procedures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Costs Tracking by Asset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Reserve Requirements</a:t>
          </a:r>
        </a:p>
      </dsp:txBody>
      <dsp:txXfrm>
        <a:off x="0" y="940389"/>
        <a:ext cx="6832212" cy="1827000"/>
      </dsp:txXfrm>
    </dsp:sp>
    <dsp:sp modelId="{E1E55A22-5B93-4488-B6CC-C71314F93FDA}">
      <dsp:nvSpPr>
        <dsp:cNvPr id="0" name=""/>
        <dsp:cNvSpPr/>
      </dsp:nvSpPr>
      <dsp:spPr>
        <a:xfrm>
          <a:off x="341610" y="645189"/>
          <a:ext cx="4782548" cy="590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769" tIns="0" rIns="18076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Standardized Accounting Practices</a:t>
          </a:r>
        </a:p>
      </dsp:txBody>
      <dsp:txXfrm>
        <a:off x="370431" y="674010"/>
        <a:ext cx="4724906" cy="532758"/>
      </dsp:txXfrm>
    </dsp:sp>
    <dsp:sp modelId="{BAB62828-D3CB-4317-952E-28BDE91CACF5}">
      <dsp:nvSpPr>
        <dsp:cNvPr id="0" name=""/>
        <dsp:cNvSpPr/>
      </dsp:nvSpPr>
      <dsp:spPr>
        <a:xfrm>
          <a:off x="0" y="3170589"/>
          <a:ext cx="6832212" cy="1449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0256" tIns="416560" rIns="53025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Utilize Parish’s Purchasing Department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Coordinate large scale purchases or service orders</a:t>
          </a:r>
        </a:p>
      </dsp:txBody>
      <dsp:txXfrm>
        <a:off x="0" y="3170589"/>
        <a:ext cx="6832212" cy="1449000"/>
      </dsp:txXfrm>
    </dsp:sp>
    <dsp:sp modelId="{DBBCC0D3-D9A2-48B2-851C-8B10AE26341B}">
      <dsp:nvSpPr>
        <dsp:cNvPr id="0" name=""/>
        <dsp:cNvSpPr/>
      </dsp:nvSpPr>
      <dsp:spPr>
        <a:xfrm>
          <a:off x="341610" y="2875389"/>
          <a:ext cx="4782548" cy="590400"/>
        </a:xfrm>
        <a:prstGeom prst="roundRect">
          <a:avLst/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96000"/>
                <a:lumMod val="104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769" tIns="0" rIns="18076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Purchasing</a:t>
          </a:r>
        </a:p>
      </dsp:txBody>
      <dsp:txXfrm>
        <a:off x="370431" y="2904210"/>
        <a:ext cx="4724906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E932C-87BD-45CA-A1D6-6DA2828F32D7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90E52-135C-4C99-AEFB-60A8434B8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64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90E52-135C-4C99-AEFB-60A8434B8EC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32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25D9-A444-4C95-BE00-2FA583FF60E6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06DD03A-299A-4A03-BF0D-B5126D0EA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08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25D9-A444-4C95-BE00-2FA583FF60E6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06DD03A-299A-4A03-BF0D-B5126D0EA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08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25D9-A444-4C95-BE00-2FA583FF60E6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06DD03A-299A-4A03-BF0D-B5126D0EAF4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4820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25D9-A444-4C95-BE00-2FA583FF60E6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06DD03A-299A-4A03-BF0D-B5126D0EA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28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25D9-A444-4C95-BE00-2FA583FF60E6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06DD03A-299A-4A03-BF0D-B5126D0EAF4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4489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25D9-A444-4C95-BE00-2FA583FF60E6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06DD03A-299A-4A03-BF0D-B5126D0EA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55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25D9-A444-4C95-BE00-2FA583FF60E6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D03A-299A-4A03-BF0D-B5126D0EA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9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25D9-A444-4C95-BE00-2FA583FF60E6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D03A-299A-4A03-BF0D-B5126D0EA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8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25D9-A444-4C95-BE00-2FA583FF60E6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D03A-299A-4A03-BF0D-B5126D0EA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9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25D9-A444-4C95-BE00-2FA583FF60E6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06DD03A-299A-4A03-BF0D-B5126D0EA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05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25D9-A444-4C95-BE00-2FA583FF60E6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06DD03A-299A-4A03-BF0D-B5126D0EA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2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25D9-A444-4C95-BE00-2FA583FF60E6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06DD03A-299A-4A03-BF0D-B5126D0EA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6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25D9-A444-4C95-BE00-2FA583FF60E6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D03A-299A-4A03-BF0D-B5126D0EA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0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25D9-A444-4C95-BE00-2FA583FF60E6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D03A-299A-4A03-BF0D-B5126D0EA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6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25D9-A444-4C95-BE00-2FA583FF60E6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D03A-299A-4A03-BF0D-B5126D0EA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9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25D9-A444-4C95-BE00-2FA583FF60E6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06DD03A-299A-4A03-BF0D-B5126D0EA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60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A25D9-A444-4C95-BE00-2FA583FF60E6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06DD03A-299A-4A03-BF0D-B5126D0EA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7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recdesk.com/" TargetMode="External"/><Relationship Id="rId2" Type="http://schemas.openxmlformats.org/officeDocument/2006/relationships/hyperlink" Target="https://sportsconnec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zfacility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hyperlink" Target="http://myedmondsnews.com/2018/03/prep-softball-photo-gallery-warriors-lose-to-snohomish/" TargetMode="External"/><Relationship Id="rId7" Type="http://schemas.openxmlformats.org/officeDocument/2006/relationships/hyperlink" Target="http://www.peakpx.com/590440/white-volleyball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hyperlink" Target="https://www.pexels.com/photo/basketball-basketball-hoop-basketball-swish-cool-tones-2807137/" TargetMode="External"/><Relationship Id="rId4" Type="http://schemas.openxmlformats.org/officeDocument/2006/relationships/image" Target="../media/image32.jpeg"/><Relationship Id="rId9" Type="http://schemas.openxmlformats.org/officeDocument/2006/relationships/hyperlink" Target="https://pixabay.com/en/baseball-field-baseball-gravel-1563858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Discgolf_Hole_4.JPG" TargetMode="External"/><Relationship Id="rId3" Type="http://schemas.openxmlformats.org/officeDocument/2006/relationships/diagramLayout" Target="../diagrams/layout17.xml"/><Relationship Id="rId7" Type="http://schemas.openxmlformats.org/officeDocument/2006/relationships/image" Target="../media/image49.jpeg"/><Relationship Id="rId12" Type="http://schemas.openxmlformats.org/officeDocument/2006/relationships/hyperlink" Target="http://cleffairy.com/summer-day-camp/" TargetMode="Externa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11" Type="http://schemas.openxmlformats.org/officeDocument/2006/relationships/image" Target="../media/image51.gif"/><Relationship Id="rId5" Type="http://schemas.openxmlformats.org/officeDocument/2006/relationships/diagramColors" Target="../diagrams/colors17.xml"/><Relationship Id="rId10" Type="http://schemas.openxmlformats.org/officeDocument/2006/relationships/hyperlink" Target="https://www.flickr.com/photos/paulbrigham/9179060369" TargetMode="External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50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53.jp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13" Type="http://schemas.openxmlformats.org/officeDocument/2006/relationships/image" Target="../media/image56.jpg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0.xml"/><Relationship Id="rId12" Type="http://schemas.openxmlformats.org/officeDocument/2006/relationships/image" Target="../media/image55.jp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diagramQuickStyle" Target="../diagrams/quickStyle20.xml"/><Relationship Id="rId11" Type="http://schemas.openxmlformats.org/officeDocument/2006/relationships/image" Target="../media/image54.jpg"/><Relationship Id="rId5" Type="http://schemas.openxmlformats.org/officeDocument/2006/relationships/diagramLayout" Target="../diagrams/layout20.xml"/><Relationship Id="rId10" Type="http://schemas.openxmlformats.org/officeDocument/2006/relationships/image" Target="../media/image58.jpg"/><Relationship Id="rId4" Type="http://schemas.openxmlformats.org/officeDocument/2006/relationships/diagramData" Target="../diagrams/data20.xml"/><Relationship Id="rId9" Type="http://schemas.openxmlformats.org/officeDocument/2006/relationships/image" Target="../media/image57.png"/><Relationship Id="rId14" Type="http://schemas.openxmlformats.org/officeDocument/2006/relationships/image" Target="../media/image53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5488A-284E-474F-8792-905EEE99A9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1326" y="1318591"/>
            <a:ext cx="5882201" cy="422082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Terrebonne Parish Recreation Modernization Board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074872-33FE-47A2-B028-976483270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1519" y="804334"/>
            <a:ext cx="3164648" cy="5249332"/>
          </a:xfrm>
        </p:spPr>
        <p:txBody>
          <a:bodyPr anchor="ctr">
            <a:normAutofit/>
          </a:bodyPr>
          <a:lstStyle/>
          <a:p>
            <a:pPr algn="r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Presentation to Terrebonne Parish Council</a:t>
            </a:r>
          </a:p>
          <a:p>
            <a:pPr algn="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March 24, 2021</a:t>
            </a:r>
          </a:p>
        </p:txBody>
      </p:sp>
    </p:spTree>
    <p:extLst>
      <p:ext uri="{BB962C8B-B14F-4D97-AF65-F5344CB8AC3E}">
        <p14:creationId xmlns:p14="http://schemas.microsoft.com/office/powerpoint/2010/main" val="2089194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1972F-15C2-44AC-8AF2-B0AFC5D23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09"/>
            <a:ext cx="8170338" cy="1359187"/>
          </a:xfrm>
        </p:spPr>
        <p:txBody>
          <a:bodyPr>
            <a:normAutofit/>
          </a:bodyPr>
          <a:lstStyle/>
          <a:p>
            <a:pPr algn="ctr"/>
            <a:r>
              <a:rPr lang="en-US" u="sng" dirty="0">
                <a:solidFill>
                  <a:schemeClr val="tx2">
                    <a:lumMod val="75000"/>
                  </a:schemeClr>
                </a:solidFill>
              </a:rPr>
              <a:t>Consideration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: </a:t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Merging of Districts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C754F0A7-1533-48E0-BAFE-359C3529BC0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44343938"/>
              </p:ext>
            </p:extLst>
          </p:nvPr>
        </p:nvGraphicFramePr>
        <p:xfrm>
          <a:off x="3033787" y="2556668"/>
          <a:ext cx="7288614" cy="3368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F12CF85-3A72-47B6-807F-143F1BC385E9}"/>
              </a:ext>
            </a:extLst>
          </p:cNvPr>
          <p:cNvSpPr txBox="1">
            <a:spLocks/>
          </p:cNvSpPr>
          <p:nvPr/>
        </p:nvSpPr>
        <p:spPr>
          <a:xfrm>
            <a:off x="4494736" y="1981851"/>
            <a:ext cx="4366716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/>
              <a:t>Things the Board Considered: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4C3BDC1-A22E-4163-A0E5-B49370B7E66F}"/>
              </a:ext>
            </a:extLst>
          </p:cNvPr>
          <p:cNvSpPr txBox="1">
            <a:spLocks/>
          </p:cNvSpPr>
          <p:nvPr/>
        </p:nvSpPr>
        <p:spPr>
          <a:xfrm>
            <a:off x="7048767" y="2556669"/>
            <a:ext cx="3727130" cy="336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168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1972F-15C2-44AC-8AF2-B0AFC5D23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1723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Scenarios Evaluated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32389-928C-4DF4-B737-DD04221D8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1" y="1393213"/>
            <a:ext cx="4342894" cy="57626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Merging Districts 1 &amp; 2/3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ED8F4-6FB3-4595-BDE5-4C76425B4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89212" y="1969474"/>
            <a:ext cx="4342893" cy="3930323"/>
          </a:xfrm>
        </p:spPr>
        <p:txBody>
          <a:bodyPr>
            <a:noAutofit/>
          </a:bodyPr>
          <a:lstStyle/>
          <a:p>
            <a:r>
              <a:rPr lang="en-US" sz="2000" dirty="0"/>
              <a:t>Boundaries would encompass nearly 50,000 residents</a:t>
            </a:r>
          </a:p>
          <a:p>
            <a:r>
              <a:rPr lang="en-US" sz="2000" dirty="0"/>
              <a:t>Revenue neutral millage rate would be 5.75 mills</a:t>
            </a:r>
          </a:p>
          <a:p>
            <a:pPr lvl="1"/>
            <a:r>
              <a:rPr lang="en-US" sz="2000" dirty="0"/>
              <a:t>Rec 1 millage decrease of 1.25 mills</a:t>
            </a:r>
          </a:p>
          <a:p>
            <a:pPr lvl="1"/>
            <a:r>
              <a:rPr lang="en-US" sz="2000" dirty="0"/>
              <a:t>Rec 2/3 increase of 0.75 mills</a:t>
            </a:r>
          </a:p>
          <a:p>
            <a:r>
              <a:rPr lang="en-US" sz="2000" dirty="0"/>
              <a:t>Surplus Capital = $1.42MM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F1CAC27-C49A-4DD2-B0B1-7437F513F1B0}"/>
              </a:ext>
            </a:extLst>
          </p:cNvPr>
          <p:cNvSpPr txBox="1">
            <a:spLocks/>
          </p:cNvSpPr>
          <p:nvPr/>
        </p:nvSpPr>
        <p:spPr>
          <a:xfrm>
            <a:off x="7046911" y="1393213"/>
            <a:ext cx="4342894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Merging Districts 1, 2/3 &amp; 9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10C3CB9-DE84-4ED2-B288-03579F4026FA}"/>
              </a:ext>
            </a:extLst>
          </p:cNvPr>
          <p:cNvSpPr txBox="1">
            <a:spLocks/>
          </p:cNvSpPr>
          <p:nvPr/>
        </p:nvSpPr>
        <p:spPr>
          <a:xfrm>
            <a:off x="6932105" y="1969473"/>
            <a:ext cx="4342893" cy="3930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Boundaries would encompass nearly 56,000 residents</a:t>
            </a:r>
          </a:p>
          <a:p>
            <a:r>
              <a:rPr lang="en-US" sz="2000" dirty="0"/>
              <a:t>Revenue neutral millage rate would be 6.5 mills</a:t>
            </a:r>
          </a:p>
          <a:p>
            <a:pPr lvl="1"/>
            <a:r>
              <a:rPr lang="en-US" sz="2000" dirty="0"/>
              <a:t>Rec 1 millage decrease of 0.5 mills</a:t>
            </a:r>
          </a:p>
          <a:p>
            <a:pPr lvl="1"/>
            <a:r>
              <a:rPr lang="en-US" sz="2000" dirty="0"/>
              <a:t>Rec 2/3 increase of 1.5 mills</a:t>
            </a:r>
          </a:p>
          <a:p>
            <a:pPr lvl="1"/>
            <a:r>
              <a:rPr lang="en-US" sz="2000" dirty="0"/>
              <a:t>Rec 9 millage decrease of 8.2 mills</a:t>
            </a:r>
          </a:p>
          <a:p>
            <a:r>
              <a:rPr lang="en-US" sz="2000" dirty="0"/>
              <a:t>Surplus Capital = $1.42MM</a:t>
            </a:r>
          </a:p>
        </p:txBody>
      </p:sp>
    </p:spTree>
    <p:extLst>
      <p:ext uri="{BB962C8B-B14F-4D97-AF65-F5344CB8AC3E}">
        <p14:creationId xmlns:p14="http://schemas.microsoft.com/office/powerpoint/2010/main" val="138787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1972F-15C2-44AC-8AF2-B0AFC5D23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1723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Scenarios Evaluated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32389-928C-4DF4-B737-DD04221D8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1" y="1393213"/>
            <a:ext cx="4342894" cy="57626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Merging Districts 2/3 &amp; 9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ED8F4-6FB3-4595-BDE5-4C76425B4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89212" y="1969474"/>
            <a:ext cx="4342893" cy="3930323"/>
          </a:xfrm>
        </p:spPr>
        <p:txBody>
          <a:bodyPr>
            <a:noAutofit/>
          </a:bodyPr>
          <a:lstStyle/>
          <a:p>
            <a:r>
              <a:rPr lang="en-US" sz="2000" dirty="0"/>
              <a:t>Boundaries would encompass over 35,000 residents</a:t>
            </a:r>
          </a:p>
          <a:p>
            <a:r>
              <a:rPr lang="en-US" sz="2000" dirty="0"/>
              <a:t>Revenue neutral millage rate would be 6.3 mills</a:t>
            </a:r>
          </a:p>
          <a:p>
            <a:pPr lvl="1"/>
            <a:r>
              <a:rPr lang="en-US" sz="2000" dirty="0"/>
              <a:t>Rec 2/3 millage increase of 1.3 mills</a:t>
            </a:r>
          </a:p>
          <a:p>
            <a:pPr lvl="1"/>
            <a:r>
              <a:rPr lang="en-US" sz="2000" dirty="0"/>
              <a:t>Rec 9 decrease of 8.47 mills</a:t>
            </a:r>
          </a:p>
          <a:p>
            <a:r>
              <a:rPr lang="en-US" sz="2000" dirty="0"/>
              <a:t>Surplus Capital = $1.06MM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F1CAC27-C49A-4DD2-B0B1-7437F513F1B0}"/>
              </a:ext>
            </a:extLst>
          </p:cNvPr>
          <p:cNvSpPr txBox="1">
            <a:spLocks/>
          </p:cNvSpPr>
          <p:nvPr/>
        </p:nvSpPr>
        <p:spPr>
          <a:xfrm>
            <a:off x="7046910" y="1393213"/>
            <a:ext cx="4457701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Merging Districts 1, 2/3, 8 &amp; 9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10C3CB9-DE84-4ED2-B288-03579F4026FA}"/>
              </a:ext>
            </a:extLst>
          </p:cNvPr>
          <p:cNvSpPr txBox="1">
            <a:spLocks/>
          </p:cNvSpPr>
          <p:nvPr/>
        </p:nvSpPr>
        <p:spPr>
          <a:xfrm>
            <a:off x="6932105" y="1969473"/>
            <a:ext cx="4342893" cy="3930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Boundaries would encompass over 60,000 residents</a:t>
            </a:r>
          </a:p>
          <a:p>
            <a:r>
              <a:rPr lang="en-US" sz="2000" dirty="0"/>
              <a:t>Revenue neutral millage rate would be 6.7 mills</a:t>
            </a:r>
          </a:p>
          <a:p>
            <a:pPr lvl="1"/>
            <a:r>
              <a:rPr lang="en-US" sz="2000" dirty="0"/>
              <a:t>Rec 1 millage decrease of 0.3 mills</a:t>
            </a:r>
          </a:p>
          <a:p>
            <a:pPr lvl="1"/>
            <a:r>
              <a:rPr lang="en-US" sz="2000" dirty="0"/>
              <a:t>Rec 2/3 increase of 1.7 mills</a:t>
            </a:r>
          </a:p>
          <a:p>
            <a:pPr lvl="1"/>
            <a:r>
              <a:rPr lang="en-US" sz="2000" dirty="0"/>
              <a:t>Rec 9 millage decrease of 8.0 mills</a:t>
            </a:r>
          </a:p>
          <a:p>
            <a:r>
              <a:rPr lang="en-US" sz="2000" dirty="0"/>
              <a:t>Surplus Capital = $1.98MM</a:t>
            </a:r>
          </a:p>
        </p:txBody>
      </p:sp>
    </p:spTree>
    <p:extLst>
      <p:ext uri="{BB962C8B-B14F-4D97-AF65-F5344CB8AC3E}">
        <p14:creationId xmlns:p14="http://schemas.microsoft.com/office/powerpoint/2010/main" val="28836086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1972F-15C2-44AC-8AF2-B0AFC5D23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955" y="419509"/>
            <a:ext cx="8170338" cy="1154587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>
                <a:solidFill>
                  <a:schemeClr val="tx2">
                    <a:lumMod val="75000"/>
                  </a:schemeClr>
                </a:solidFill>
              </a:rPr>
              <a:t>Board Recommendation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: </a:t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Merge Recreation Districts 1, 2/3, 8 &amp; 9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C754F0A7-1533-48E0-BAFE-359C3529BC0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76237869"/>
              </p:ext>
            </p:extLst>
          </p:nvPr>
        </p:nvGraphicFramePr>
        <p:xfrm>
          <a:off x="2231162" y="1979753"/>
          <a:ext cx="3727130" cy="3368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F12CF85-3A72-47B6-807F-143F1BC385E9}"/>
              </a:ext>
            </a:extLst>
          </p:cNvPr>
          <p:cNvSpPr txBox="1">
            <a:spLocks/>
          </p:cNvSpPr>
          <p:nvPr/>
        </p:nvSpPr>
        <p:spPr>
          <a:xfrm>
            <a:off x="1911369" y="1574096"/>
            <a:ext cx="4366716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/>
              <a:t>Things the Board Considered: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4C3BDC1-A22E-4163-A0E5-B49370B7E66F}"/>
              </a:ext>
            </a:extLst>
          </p:cNvPr>
          <p:cNvSpPr txBox="1">
            <a:spLocks/>
          </p:cNvSpPr>
          <p:nvPr/>
        </p:nvSpPr>
        <p:spPr>
          <a:xfrm>
            <a:off x="7048767" y="2556669"/>
            <a:ext cx="3727130" cy="336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41CFE30-77A3-4557-A8D1-6D334649ACA4}"/>
              </a:ext>
            </a:extLst>
          </p:cNvPr>
          <p:cNvSpPr txBox="1">
            <a:spLocks/>
          </p:cNvSpPr>
          <p:nvPr/>
        </p:nvSpPr>
        <p:spPr>
          <a:xfrm>
            <a:off x="6096000" y="1574096"/>
            <a:ext cx="4366716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/>
              <a:t>What Does This Accomplish: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317D4739-209D-4F43-86EF-76E805BBF5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7793685"/>
              </p:ext>
            </p:extLst>
          </p:nvPr>
        </p:nvGraphicFramePr>
        <p:xfrm>
          <a:off x="6380348" y="1979753"/>
          <a:ext cx="3727130" cy="3368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33181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9" grpId="0"/>
      <p:bldP spid="7" grpId="0"/>
      <p:bldGraphic spid="12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3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4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7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7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8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95FFA5E0-4C70-431D-A19D-18415F6C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2E1879-65AA-4182-9690-A9F54C8AF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88952" cy="6857990"/>
          </a:xfrm>
          <a:prstGeom prst="rect">
            <a:avLst/>
          </a:prstGeom>
        </p:spPr>
      </p:pic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BBE55C11-4C41-45E4-A00F-83DEE6BB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3632297"/>
            <a:ext cx="7527616" cy="2170389"/>
          </a:xfrm>
          <a:custGeom>
            <a:avLst/>
            <a:gdLst>
              <a:gd name="connsiteX0" fmla="*/ 0 w 7527616"/>
              <a:gd name="connsiteY0" fmla="*/ 0 h 2170389"/>
              <a:gd name="connsiteX1" fmla="*/ 85411 w 7527616"/>
              <a:gd name="connsiteY1" fmla="*/ 0 h 2170389"/>
              <a:gd name="connsiteX2" fmla="*/ 926533 w 7527616"/>
              <a:gd name="connsiteY2" fmla="*/ 0 h 2170389"/>
              <a:gd name="connsiteX3" fmla="*/ 1114264 w 7527616"/>
              <a:gd name="connsiteY3" fmla="*/ 0 h 2170389"/>
              <a:gd name="connsiteX4" fmla="*/ 6544376 w 7527616"/>
              <a:gd name="connsiteY4" fmla="*/ 0 h 2170389"/>
              <a:gd name="connsiteX5" fmla="*/ 6610082 w 7527616"/>
              <a:gd name="connsiteY5" fmla="*/ 26276 h 2170389"/>
              <a:gd name="connsiteX6" fmla="*/ 6619468 w 7527616"/>
              <a:gd name="connsiteY6" fmla="*/ 36786 h 2170389"/>
              <a:gd name="connsiteX7" fmla="*/ 7506496 w 7527616"/>
              <a:gd name="connsiteY7" fmla="*/ 1024760 h 2170389"/>
              <a:gd name="connsiteX8" fmla="*/ 7506496 w 7527616"/>
              <a:gd name="connsiteY8" fmla="*/ 1140374 h 2170389"/>
              <a:gd name="connsiteX9" fmla="*/ 6619468 w 7527616"/>
              <a:gd name="connsiteY9" fmla="*/ 2133603 h 2170389"/>
              <a:gd name="connsiteX10" fmla="*/ 6610082 w 7527616"/>
              <a:gd name="connsiteY10" fmla="*/ 2144113 h 2170389"/>
              <a:gd name="connsiteX11" fmla="*/ 6544376 w 7527616"/>
              <a:gd name="connsiteY11" fmla="*/ 2170389 h 2170389"/>
              <a:gd name="connsiteX12" fmla="*/ 1114264 w 7527616"/>
              <a:gd name="connsiteY12" fmla="*/ 2170389 h 2170389"/>
              <a:gd name="connsiteX13" fmla="*/ 926533 w 7527616"/>
              <a:gd name="connsiteY13" fmla="*/ 2170389 h 2170389"/>
              <a:gd name="connsiteX14" fmla="*/ 146150 w 7527616"/>
              <a:gd name="connsiteY14" fmla="*/ 2170389 h 2170389"/>
              <a:gd name="connsiteX15" fmla="*/ 0 w 7527616"/>
              <a:gd name="connsiteY15" fmla="*/ 2170389 h 217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27616" h="2170389">
                <a:moveTo>
                  <a:pt x="0" y="0"/>
                </a:moveTo>
                <a:lnTo>
                  <a:pt x="85411" y="0"/>
                </a:lnTo>
                <a:cubicBezTo>
                  <a:pt x="290008" y="0"/>
                  <a:pt x="562804" y="0"/>
                  <a:pt x="926533" y="0"/>
                </a:cubicBezTo>
                <a:cubicBezTo>
                  <a:pt x="926533" y="0"/>
                  <a:pt x="926533" y="0"/>
                  <a:pt x="1114264" y="0"/>
                </a:cubicBezTo>
                <a:cubicBezTo>
                  <a:pt x="1114264" y="0"/>
                  <a:pt x="1114264" y="0"/>
                  <a:pt x="6544376" y="0"/>
                </a:cubicBezTo>
                <a:cubicBezTo>
                  <a:pt x="6567842" y="0"/>
                  <a:pt x="6591309" y="10510"/>
                  <a:pt x="6610082" y="26276"/>
                </a:cubicBezTo>
                <a:cubicBezTo>
                  <a:pt x="6614775" y="26276"/>
                  <a:pt x="6619468" y="31531"/>
                  <a:pt x="6619468" y="36786"/>
                </a:cubicBezTo>
                <a:cubicBezTo>
                  <a:pt x="6619468" y="36786"/>
                  <a:pt x="6619468" y="36786"/>
                  <a:pt x="7506496" y="1024760"/>
                </a:cubicBezTo>
                <a:cubicBezTo>
                  <a:pt x="7534656" y="1056291"/>
                  <a:pt x="7534656" y="1108843"/>
                  <a:pt x="7506496" y="1140374"/>
                </a:cubicBezTo>
                <a:cubicBezTo>
                  <a:pt x="7506496" y="1140374"/>
                  <a:pt x="7506496" y="1140374"/>
                  <a:pt x="6619468" y="2133603"/>
                </a:cubicBezTo>
                <a:cubicBezTo>
                  <a:pt x="6619468" y="2133603"/>
                  <a:pt x="6614775" y="2138858"/>
                  <a:pt x="6610082" y="2144113"/>
                </a:cubicBezTo>
                <a:cubicBezTo>
                  <a:pt x="6591309" y="2159879"/>
                  <a:pt x="6567842" y="2170389"/>
                  <a:pt x="6544376" y="2170389"/>
                </a:cubicBezTo>
                <a:cubicBezTo>
                  <a:pt x="6544376" y="2170389"/>
                  <a:pt x="6544376" y="2170389"/>
                  <a:pt x="1114264" y="2170389"/>
                </a:cubicBezTo>
                <a:cubicBezTo>
                  <a:pt x="1114264" y="2170389"/>
                  <a:pt x="1114264" y="2170389"/>
                  <a:pt x="926533" y="2170389"/>
                </a:cubicBezTo>
                <a:cubicBezTo>
                  <a:pt x="926533" y="2170389"/>
                  <a:pt x="926533" y="2170389"/>
                  <a:pt x="146150" y="2170389"/>
                </a:cubicBezTo>
                <a:lnTo>
                  <a:pt x="0" y="2170389"/>
                </a:lnTo>
                <a:close/>
              </a:path>
            </a:pathLst>
          </a:custGeom>
          <a:solidFill>
            <a:srgbClr val="3C514B">
              <a:alpha val="87843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81054E9-F851-4E99-9B86-0DF9A1A5D0DD}"/>
              </a:ext>
            </a:extLst>
          </p:cNvPr>
          <p:cNvSpPr txBox="1">
            <a:spLocks/>
          </p:cNvSpPr>
          <p:nvPr/>
        </p:nvSpPr>
        <p:spPr>
          <a:xfrm>
            <a:off x="1083733" y="3889218"/>
            <a:ext cx="5478432" cy="10320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400">
                <a:solidFill>
                  <a:srgbClr val="FEFFFF"/>
                </a:solidFill>
              </a:rPr>
              <a:t>Map Overview of Recreation Districts</a:t>
            </a:r>
          </a:p>
        </p:txBody>
      </p:sp>
    </p:spTree>
    <p:extLst>
      <p:ext uri="{BB962C8B-B14F-4D97-AF65-F5344CB8AC3E}">
        <p14:creationId xmlns:p14="http://schemas.microsoft.com/office/powerpoint/2010/main" val="1932296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AECD-9FD5-4EB2-A3F3-4AA49E9EB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414" y="632531"/>
            <a:ext cx="7997323" cy="628493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Recommendations on other Districts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144A2-BA0C-4220-BE98-4F4D5DC1EC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1" y="1575271"/>
            <a:ext cx="4313864" cy="465019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Recreation District 11</a:t>
            </a:r>
          </a:p>
          <a:p>
            <a:pPr lvl="1"/>
            <a:r>
              <a:rPr lang="en-US" sz="1800" dirty="0"/>
              <a:t>Goal of 65-70% operating budget</a:t>
            </a:r>
          </a:p>
          <a:p>
            <a:pPr lvl="1"/>
            <a:r>
              <a:rPr lang="en-US" sz="1800" dirty="0"/>
              <a:t>Financial Analysis of Bond Debt</a:t>
            </a:r>
          </a:p>
          <a:p>
            <a:pPr lvl="1"/>
            <a:r>
              <a:rPr lang="en-US" sz="1800" dirty="0"/>
              <a:t>Evaluate the cost vs benefit of keeping and maintaining every facility</a:t>
            </a:r>
          </a:p>
          <a:p>
            <a:pPr lvl="1"/>
            <a:r>
              <a:rPr lang="en-US" sz="1800" dirty="0"/>
              <a:t>Airbase Park should be taken back by the Parish</a:t>
            </a:r>
          </a:p>
          <a:p>
            <a:pPr lvl="1"/>
            <a:r>
              <a:rPr lang="en-US" sz="1800" dirty="0"/>
              <a:t>Ensure all property in the district is paying a recreation millage; we found approximately $70,000 worth of new income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41E7D6-50D9-4899-85DA-3D52E7494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03075" y="1575271"/>
            <a:ext cx="4313864" cy="46428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Recreation District 3A</a:t>
            </a:r>
          </a:p>
          <a:p>
            <a:pPr lvl="1"/>
            <a:r>
              <a:rPr lang="en-US" dirty="0"/>
              <a:t>Not advisable to merge at this time</a:t>
            </a:r>
          </a:p>
          <a:p>
            <a:pPr lvl="1"/>
            <a:r>
              <a:rPr lang="en-US" dirty="0"/>
              <a:t>Possible merge with Recreation District 11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400" dirty="0"/>
              <a:t>Bayou Recreation Districts</a:t>
            </a:r>
          </a:p>
          <a:p>
            <a:pPr lvl="1"/>
            <a:r>
              <a:rPr lang="en-US" dirty="0"/>
              <a:t>Careful planning in the coming years</a:t>
            </a:r>
          </a:p>
          <a:p>
            <a:pPr lvl="1"/>
            <a:r>
              <a:rPr lang="en-US" dirty="0"/>
              <a:t>Explore more cooperative endeavor arrangements with each other</a:t>
            </a:r>
          </a:p>
        </p:txBody>
      </p:sp>
    </p:spTree>
    <p:extLst>
      <p:ext uri="{BB962C8B-B14F-4D97-AF65-F5344CB8AC3E}">
        <p14:creationId xmlns:p14="http://schemas.microsoft.com/office/powerpoint/2010/main" val="4063255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F1E992-B14A-4FD5-8E41-E19C83492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1" name="Freeform 27">
              <a:extLst>
                <a:ext uri="{FF2B5EF4-FFF2-40B4-BE49-F238E27FC236}">
                  <a16:creationId xmlns:a16="http://schemas.microsoft.com/office/drawing/2014/main" id="{69C544B6-3EB8-40C0-BBA0-D6825A339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008ED5F3-C2B0-4C4B-864A-381723C87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>
              <a:extLst>
                <a:ext uri="{FF2B5EF4-FFF2-40B4-BE49-F238E27FC236}">
                  <a16:creationId xmlns:a16="http://schemas.microsoft.com/office/drawing/2014/main" id="{23CC4B0B-BFBC-4B5D-87E1-9E6415263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>
              <a:extLst>
                <a:ext uri="{FF2B5EF4-FFF2-40B4-BE49-F238E27FC236}">
                  <a16:creationId xmlns:a16="http://schemas.microsoft.com/office/drawing/2014/main" id="{C346C5BB-C560-432B-B712-CC4188B6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>
              <a:extLst>
                <a:ext uri="{FF2B5EF4-FFF2-40B4-BE49-F238E27FC236}">
                  <a16:creationId xmlns:a16="http://schemas.microsoft.com/office/drawing/2014/main" id="{A5D527C1-B6DA-42CF-8499-7561AF3C1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>
              <a:extLst>
                <a:ext uri="{FF2B5EF4-FFF2-40B4-BE49-F238E27FC236}">
                  <a16:creationId xmlns:a16="http://schemas.microsoft.com/office/drawing/2014/main" id="{79811171-A408-48D1-B498-29EEB218D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>
              <a:extLst>
                <a:ext uri="{FF2B5EF4-FFF2-40B4-BE49-F238E27FC236}">
                  <a16:creationId xmlns:a16="http://schemas.microsoft.com/office/drawing/2014/main" id="{CAB35AA3-C384-40C1-972D-E9CF2ECEB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>
              <a:extLst>
                <a:ext uri="{FF2B5EF4-FFF2-40B4-BE49-F238E27FC236}">
                  <a16:creationId xmlns:a16="http://schemas.microsoft.com/office/drawing/2014/main" id="{F1FB2FB4-BDB4-49C0-B229-C44C3A652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>
              <a:extLst>
                <a:ext uri="{FF2B5EF4-FFF2-40B4-BE49-F238E27FC236}">
                  <a16:creationId xmlns:a16="http://schemas.microsoft.com/office/drawing/2014/main" id="{911B13BF-C299-4EDA-AC49-B43C6E01B0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>
              <a:extLst>
                <a:ext uri="{FF2B5EF4-FFF2-40B4-BE49-F238E27FC236}">
                  <a16:creationId xmlns:a16="http://schemas.microsoft.com/office/drawing/2014/main" id="{46744126-7C1B-4B5B-BBB2-8F25CE557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>
              <a:extLst>
                <a:ext uri="{FF2B5EF4-FFF2-40B4-BE49-F238E27FC236}">
                  <a16:creationId xmlns:a16="http://schemas.microsoft.com/office/drawing/2014/main" id="{5DCDFB75-55EC-4221-A026-2DF2C8ACB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>
              <a:extLst>
                <a:ext uri="{FF2B5EF4-FFF2-40B4-BE49-F238E27FC236}">
                  <a16:creationId xmlns:a16="http://schemas.microsoft.com/office/drawing/2014/main" id="{F9DB045F-5C45-45BF-AFCB-2EA8DE14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4" name="Freeform 11">
            <a:extLst>
              <a:ext uri="{FF2B5EF4-FFF2-40B4-BE49-F238E27FC236}">
                <a16:creationId xmlns:a16="http://schemas.microsoft.com/office/drawing/2014/main" id="{1E86F813-D67B-409D-AA77-FA8878C2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0BB6E0-44F4-4938-8070-5992040BD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1F1B68-2279-43F2-8833-D2B0E5318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969" y="804335"/>
            <a:ext cx="5768697" cy="524933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Board Efficiencies and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4249756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7E8610-2DF7-4AF0-B876-0F3B7882A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C8C023-62A6-4DA0-8DF4-3F4EA9409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983DA2-B40C-4B07-922A-19C2AF7AC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0" y="624110"/>
            <a:ext cx="9729773" cy="73363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Standing Committee on Quality of Life</a:t>
            </a: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26B9FE07-322E-43FB-8707-C9826BD90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9AF6A72-8322-4AEA-8EF7-0A2C1580D0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7967474"/>
              </p:ext>
            </p:extLst>
          </p:nvPr>
        </p:nvGraphicFramePr>
        <p:xfrm>
          <a:off x="961012" y="2930805"/>
          <a:ext cx="10265786" cy="2961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346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8CDE85-374D-497F-AF69-03F1D6C23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627" y="2651642"/>
            <a:ext cx="2454052" cy="3029344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Accounting and Spending</a:t>
            </a:r>
          </a:p>
        </p:txBody>
      </p:sp>
      <p:sp>
        <p:nvSpPr>
          <p:cNvPr id="35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4CC3E1F2-B031-47A8-A7C6-4C1EEDBF36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9163138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46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dgm id="{E1E55A22-5B93-4488-B6CC-C71314F93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graphicEl>
                                              <a:dgm id="{E1E55A22-5B93-4488-B6CC-C71314F93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graphicEl>
                                              <a:dgm id="{E1E55A22-5B93-4488-B6CC-C71314F93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graphicEl>
                                              <a:dgm id="{E1E55A22-5B93-4488-B6CC-C71314F93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dgm id="{022B146F-B324-47BE-9532-59DBCF0029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>
                                            <p:graphicEl>
                                              <a:dgm id="{022B146F-B324-47BE-9532-59DBCF0029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>
                                            <p:graphicEl>
                                              <a:dgm id="{022B146F-B324-47BE-9532-59DBCF0029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>
                                            <p:graphicEl>
                                              <a:dgm id="{022B146F-B324-47BE-9532-59DBCF0029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dgm id="{DBBCC0D3-D9A2-48B2-851C-8B10AE263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>
                                            <p:graphicEl>
                                              <a:dgm id="{DBBCC0D3-D9A2-48B2-851C-8B10AE2634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>
                                            <p:graphicEl>
                                              <a:dgm id="{DBBCC0D3-D9A2-48B2-851C-8B10AE263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>
                                            <p:graphicEl>
                                              <a:dgm id="{DBBCC0D3-D9A2-48B2-851C-8B10AE263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dgm id="{BAB62828-D3CB-4317-952E-28BDE91CA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>
                                            <p:graphicEl>
                                              <a:dgm id="{BAB62828-D3CB-4317-952E-28BDE91CAC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>
                                            <p:graphicEl>
                                              <a:dgm id="{BAB62828-D3CB-4317-952E-28BDE91CA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>
                                            <p:graphicEl>
                                              <a:dgm id="{BAB62828-D3CB-4317-952E-28BDE91CA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>
        <p:bldSub>
          <a:bldDgm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8CDE85-374D-497F-AF69-03F1D6C23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391" y="2511626"/>
            <a:ext cx="2454052" cy="1850615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Board Efficiencies and Accountability</a:t>
            </a:r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D54AA03E-BAA0-4012-A4C0-AFBAE6505E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6384356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387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78AC5-6528-486B-9BA6-F5E3AA05D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065" y="577615"/>
            <a:ext cx="8911687" cy="83273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>
                <a:solidFill>
                  <a:schemeClr val="tx2">
                    <a:lumMod val="75000"/>
                  </a:schemeClr>
                </a:solidFill>
              </a:rPr>
              <a:t>Board Members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3684874-3287-471F-AF6D-6B9DFE24EE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7061601"/>
              </p:ext>
            </p:extLst>
          </p:nvPr>
        </p:nvGraphicFramePr>
        <p:xfrm>
          <a:off x="6305909" y="1690688"/>
          <a:ext cx="531530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750D712-DA8A-475B-A11D-CADD38FB81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4440964"/>
              </p:ext>
            </p:extLst>
          </p:nvPr>
        </p:nvGraphicFramePr>
        <p:xfrm>
          <a:off x="990600" y="1690688"/>
          <a:ext cx="531530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00214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5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7E8610-2DF7-4AF0-B876-0F3B7882A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C8C023-62A6-4DA0-8DF4-3F4EA9409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8CDE85-374D-497F-AF69-03F1D6C23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Concession Sales</a:t>
            </a: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26B9FE07-322E-43FB-8707-C9826BD90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134BCAE-9655-4FD3-BB7B-B881F1FC74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9572702"/>
              </p:ext>
            </p:extLst>
          </p:nvPr>
        </p:nvGraphicFramePr>
        <p:xfrm>
          <a:off x="961013" y="2306695"/>
          <a:ext cx="10265786" cy="3212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39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7E8610-2DF7-4AF0-B876-0F3B7882A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C8C023-62A6-4DA0-8DF4-3F4EA9409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8CDE85-374D-497F-AF69-03F1D6C23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6424955" cy="7143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Non-Profit Concession Sales</a:t>
            </a: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26B9FE07-322E-43FB-8707-C9826BD90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134BCAE-9655-4FD3-BB7B-B881F1FC74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6481125"/>
              </p:ext>
            </p:extLst>
          </p:nvPr>
        </p:nvGraphicFramePr>
        <p:xfrm>
          <a:off x="961013" y="2306695"/>
          <a:ext cx="10265786" cy="3212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824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83CFBA6-CE65-403A-9402-96B75FC89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59AF335C-09EE-4959-A2C9-B32F3C6C1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4CCE8C7-E8BB-47EB-BBC7-5E8948F8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665878D-6479-49F4-BD1C-D1BE63CAB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6400AEB-4991-4E07-8599-C36A9E354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0C2AEB7A-70D9-4DE7-B97A-0325DBC9F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FC03DDD2-9CC7-40B7-A632-50BF3E3F6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7F0B3262-F0EC-44D3-AA37-9552D248C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839BD80-9BF2-49B4-BB03-B5AAB359B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BDC00C45-9216-4702-A31A-391B1D89C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FB0F70F-34B9-4938-B487-312A0BF0E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791D1EE1-5A08-47A7-8D44-0940DEF5B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E04F3404-E41A-43F9-AC45-52EB0874B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BC7BDB-967A-4559-AA14-041BCB872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A39F46EA-3E4A-46CA-BCB8-CA695ED3F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491A4A32-7F8C-4CA7-9281-9761F0357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46B02D76-3CD9-4DF5-A3AD-793E7204E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E579A2FB-E98B-4144-9D52-3A72BD8D1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65E500DD-EB71-44B5-A2FA-88E996435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04D6AAD6-45AE-454A-9206-8B90E8A26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F7399B13-8510-45F6-98C4-0F14C0B37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CA595445-6A38-4465-9A5D-9705388D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21D40BAF-4AE0-46F4-BD65-057F0DC66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B17F2D73-16DF-4138-B72D-E5B204717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DB8ABBC2-6C0C-4F6E-97EB-55B3B7B2F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7A49885E-6B05-41B6-B47F-9D24456F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BDADA868-08FE-425A-AEF9-B622F9373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4AE17B7F-6C2F-42A9-946F-8FF49617D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BF7E8610-2DF7-4AF0-B876-0F3B7882A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1C8C023-62A6-4DA0-8DF4-3F4EA9409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6AECD-9FD5-4EB2-A3F3-4AA49E9EB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Planning and Capital Projects</a:t>
            </a:r>
          </a:p>
        </p:txBody>
      </p:sp>
      <p:sp>
        <p:nvSpPr>
          <p:cNvPr id="46" name="Freeform 11">
            <a:extLst>
              <a:ext uri="{FF2B5EF4-FFF2-40B4-BE49-F238E27FC236}">
                <a16:creationId xmlns:a16="http://schemas.microsoft.com/office/drawing/2014/main" id="{26B9FE07-322E-43FB-8707-C9826BD90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424AD9DB-4F2A-45E9-821F-34118424415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12389106"/>
              </p:ext>
            </p:extLst>
          </p:nvPr>
        </p:nvGraphicFramePr>
        <p:xfrm>
          <a:off x="961012" y="2930805"/>
          <a:ext cx="10265786" cy="2961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3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Freeform 11">
            <a:extLst>
              <a:ext uri="{FF2B5EF4-FFF2-40B4-BE49-F238E27FC236}">
                <a16:creationId xmlns:a16="http://schemas.microsoft.com/office/drawing/2014/main" id="{BFE4781A-41C7-4F27-8792-A74EFB8E5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66AFD431-09B7-42CA-BF39-9FE5DBE5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711C96E-3D2D-48C8-AAB9-C1CB02D1D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accent1">
              <a:alpha val="30000"/>
            </a:schemeClr>
          </a:solidFill>
        </p:grpSpPr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0D18AF42-7CD5-4754-91D4-1BE53B5D1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A28C8F1A-9407-4D67-8250-D8923BC6D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5CE0A2B0-F7F1-442C-A287-CD6F729E2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9E69CFA3-AE12-4EAF-A3A1-564BEEFEF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ECB64037-2AE8-4CA9-AD8E-7ACC8618F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8D319B10-EE8E-453F-A137-D7EEFA208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3283F486-509C-4A42-8EED-794A991D2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EBBFBB12-E756-4386-9C17-CA5743838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7ADD0E7E-F4A6-4B3F-8A2F-BCBFAFBA2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C19FCFB7-5E71-4197-8EC7-2ACB6DB02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EAA533FE-4903-48DD-A921-421A9C44AF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54CC5D8E-0D6C-4021-B84E-5D6182C0E1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55" name="Freeform 6">
            <a:extLst>
              <a:ext uri="{FF2B5EF4-FFF2-40B4-BE49-F238E27FC236}">
                <a16:creationId xmlns:a16="http://schemas.microsoft.com/office/drawing/2014/main" id="{E7D63BAB-D0DB-4F66-92F9-4D2E0A2E5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643468"/>
            <a:ext cx="7560245" cy="5571066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CBA26E-D7F3-41AD-BEA2-8F855D640543}"/>
              </a:ext>
            </a:extLst>
          </p:cNvPr>
          <p:cNvSpPr txBox="1"/>
          <p:nvPr/>
        </p:nvSpPr>
        <p:spPr>
          <a:xfrm>
            <a:off x="637310" y="1286934"/>
            <a:ext cx="5292436" cy="4284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rgbClr val="FFFFFF"/>
                </a:solidFill>
              </a:rPr>
              <a:t>5-Year Master Plan for each district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rgbClr val="FFFFFF"/>
                </a:solidFill>
              </a:rPr>
              <a:t>Presented annually with budget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rgbClr val="FFFFFF"/>
                </a:solidFill>
              </a:rPr>
              <a:t>All changes need to be presented to and accepted by Terrebonne Parish Council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rgbClr val="FFFFFF"/>
                </a:solidFill>
              </a:rPr>
              <a:t>Explore CEA’s for large purchases across multiple Districts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rgbClr val="FFFFFF"/>
                </a:solidFill>
              </a:rPr>
              <a:t>Evaluate options for </a:t>
            </a:r>
            <a:r>
              <a:rPr lang="en-US" dirty="0" err="1">
                <a:solidFill>
                  <a:srgbClr val="FFFFFF"/>
                </a:solidFill>
              </a:rPr>
              <a:t>surplusing</a:t>
            </a:r>
            <a:r>
              <a:rPr lang="en-US" dirty="0">
                <a:solidFill>
                  <a:srgbClr val="FFFFFF"/>
                </a:solidFill>
              </a:rPr>
              <a:t> underutilized assets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C19712B3-728E-4A2D-8C87-40EBE5711491}"/>
              </a:ext>
            </a:extLst>
          </p:cNvPr>
          <p:cNvSpPr txBox="1">
            <a:spLocks/>
          </p:cNvSpPr>
          <p:nvPr/>
        </p:nvSpPr>
        <p:spPr>
          <a:xfrm>
            <a:off x="8343870" y="1854981"/>
            <a:ext cx="2784944" cy="26925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dirty="0">
                <a:solidFill>
                  <a:schemeClr val="tx1"/>
                </a:solidFill>
              </a:rPr>
              <a:t>District Master Plans</a:t>
            </a:r>
          </a:p>
        </p:txBody>
      </p:sp>
    </p:spTree>
    <p:extLst>
      <p:ext uri="{BB962C8B-B14F-4D97-AF65-F5344CB8AC3E}">
        <p14:creationId xmlns:p14="http://schemas.microsoft.com/office/powerpoint/2010/main" val="3498107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8D44E099-FC66-4167-A593-8F6FBB5EE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47171E04-FEC4-4208-A619-A786E423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2">
              <a:extLst>
                <a:ext uri="{FF2B5EF4-FFF2-40B4-BE49-F238E27FC236}">
                  <a16:creationId xmlns:a16="http://schemas.microsoft.com/office/drawing/2014/main" id="{F3DE8019-884E-41C9-A54C-AC668CA52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3">
              <a:extLst>
                <a:ext uri="{FF2B5EF4-FFF2-40B4-BE49-F238E27FC236}">
                  <a16:creationId xmlns:a16="http://schemas.microsoft.com/office/drawing/2014/main" id="{462C1647-5880-4037-8FCE-16E1F646C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14">
              <a:extLst>
                <a:ext uri="{FF2B5EF4-FFF2-40B4-BE49-F238E27FC236}">
                  <a16:creationId xmlns:a16="http://schemas.microsoft.com/office/drawing/2014/main" id="{C91082BE-FDAA-4A80-88B6-C5F5AD0C2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15">
              <a:extLst>
                <a:ext uri="{FF2B5EF4-FFF2-40B4-BE49-F238E27FC236}">
                  <a16:creationId xmlns:a16="http://schemas.microsoft.com/office/drawing/2014/main" id="{059FE918-3CB9-43E6-8025-22A9C21C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E30464D7-34FF-42C8-8686-C3A865E9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17">
              <a:extLst>
                <a:ext uri="{FF2B5EF4-FFF2-40B4-BE49-F238E27FC236}">
                  <a16:creationId xmlns:a16="http://schemas.microsoft.com/office/drawing/2014/main" id="{07281894-7888-434B-BC17-FB67B4879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3" name="Freeform 18">
              <a:extLst>
                <a:ext uri="{FF2B5EF4-FFF2-40B4-BE49-F238E27FC236}">
                  <a16:creationId xmlns:a16="http://schemas.microsoft.com/office/drawing/2014/main" id="{7CDF6636-2EE5-4477-B1E7-136C9B4F3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4" name="Freeform 19">
              <a:extLst>
                <a:ext uri="{FF2B5EF4-FFF2-40B4-BE49-F238E27FC236}">
                  <a16:creationId xmlns:a16="http://schemas.microsoft.com/office/drawing/2014/main" id="{6A01C238-0F7D-4DF5-A879-329020008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5" name="Freeform 20">
              <a:extLst>
                <a:ext uri="{FF2B5EF4-FFF2-40B4-BE49-F238E27FC236}">
                  <a16:creationId xmlns:a16="http://schemas.microsoft.com/office/drawing/2014/main" id="{AA10B8D3-BE6D-40AB-BA54-12C4758E5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6" name="Freeform 21">
              <a:extLst>
                <a:ext uri="{FF2B5EF4-FFF2-40B4-BE49-F238E27FC236}">
                  <a16:creationId xmlns:a16="http://schemas.microsoft.com/office/drawing/2014/main" id="{4CD8C1DF-88C2-4F11-AA23-36D5B5BD3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7" name="Freeform 22">
              <a:extLst>
                <a:ext uri="{FF2B5EF4-FFF2-40B4-BE49-F238E27FC236}">
                  <a16:creationId xmlns:a16="http://schemas.microsoft.com/office/drawing/2014/main" id="{9AF01696-99FF-4093-938A-38D0C7223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29FAB3C-6A93-4306-8525-B9FC787B1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8838005D-B3A9-4E56-9BFB-3DD99E4B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28">
              <a:extLst>
                <a:ext uri="{FF2B5EF4-FFF2-40B4-BE49-F238E27FC236}">
                  <a16:creationId xmlns:a16="http://schemas.microsoft.com/office/drawing/2014/main" id="{6450237E-A2DE-4BA3-AF9F-06399E5CF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29">
              <a:extLst>
                <a:ext uri="{FF2B5EF4-FFF2-40B4-BE49-F238E27FC236}">
                  <a16:creationId xmlns:a16="http://schemas.microsoft.com/office/drawing/2014/main" id="{A643E849-3FBA-4248-B0DF-9D6737E23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0">
              <a:extLst>
                <a:ext uri="{FF2B5EF4-FFF2-40B4-BE49-F238E27FC236}">
                  <a16:creationId xmlns:a16="http://schemas.microsoft.com/office/drawing/2014/main" id="{231C0782-59AA-4C4F-8B86-85102F701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1">
              <a:extLst>
                <a:ext uri="{FF2B5EF4-FFF2-40B4-BE49-F238E27FC236}">
                  <a16:creationId xmlns:a16="http://schemas.microsoft.com/office/drawing/2014/main" id="{E19975F5-4F93-41BF-9A6D-1E6CFDFF1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2">
              <a:extLst>
                <a:ext uri="{FF2B5EF4-FFF2-40B4-BE49-F238E27FC236}">
                  <a16:creationId xmlns:a16="http://schemas.microsoft.com/office/drawing/2014/main" id="{AE6458FC-D3D9-469F-A8FB-0431BD15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33">
              <a:extLst>
                <a:ext uri="{FF2B5EF4-FFF2-40B4-BE49-F238E27FC236}">
                  <a16:creationId xmlns:a16="http://schemas.microsoft.com/office/drawing/2014/main" id="{90B9693F-2248-4DB8-A528-52C13C63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7" name="Freeform 34">
              <a:extLst>
                <a:ext uri="{FF2B5EF4-FFF2-40B4-BE49-F238E27FC236}">
                  <a16:creationId xmlns:a16="http://schemas.microsoft.com/office/drawing/2014/main" id="{11CC5E15-09A8-41A0-930D-434F7D8D6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8" name="Freeform 35">
              <a:extLst>
                <a:ext uri="{FF2B5EF4-FFF2-40B4-BE49-F238E27FC236}">
                  <a16:creationId xmlns:a16="http://schemas.microsoft.com/office/drawing/2014/main" id="{B5566C56-67EC-43D7-A3D2-3CCBEDAFC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9" name="Freeform 36">
              <a:extLst>
                <a:ext uri="{FF2B5EF4-FFF2-40B4-BE49-F238E27FC236}">
                  <a16:creationId xmlns:a16="http://schemas.microsoft.com/office/drawing/2014/main" id="{CF74AC36-5E17-4D3B-A93B-1645741EB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0" name="Freeform 37">
              <a:extLst>
                <a:ext uri="{FF2B5EF4-FFF2-40B4-BE49-F238E27FC236}">
                  <a16:creationId xmlns:a16="http://schemas.microsoft.com/office/drawing/2014/main" id="{39818481-D2FB-4507-B11D-8C6342ACF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1" name="Freeform 38">
              <a:extLst>
                <a:ext uri="{FF2B5EF4-FFF2-40B4-BE49-F238E27FC236}">
                  <a16:creationId xmlns:a16="http://schemas.microsoft.com/office/drawing/2014/main" id="{E996F5F0-3979-44D1-9AE3-1251DA5D2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05C469C2-FE8F-491E-9139-7E7F8BB38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Freeform 6">
            <a:extLst>
              <a:ext uri="{FF2B5EF4-FFF2-40B4-BE49-F238E27FC236}">
                <a16:creationId xmlns:a16="http://schemas.microsoft.com/office/drawing/2014/main" id="{6538C979-F14E-4C6B-BE04-38CC5D7C1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D29BD510-E7CC-431C-9DC5-D07910F66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8E0437A-FA20-4E33-95A8-BBC1FD5C7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2" y="0"/>
            <a:ext cx="6111243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CBA26E-D7F3-41AD-BEA2-8F855D640543}"/>
              </a:ext>
            </a:extLst>
          </p:cNvPr>
          <p:cNvSpPr txBox="1"/>
          <p:nvPr/>
        </p:nvSpPr>
        <p:spPr>
          <a:xfrm>
            <a:off x="540279" y="967417"/>
            <a:ext cx="5280460" cy="3943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4000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Master Assets 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24298-7F7B-442C-B5F3-73CD4BD59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1241" y="-5535"/>
            <a:ext cx="6053535" cy="3422541"/>
          </a:xfrm>
          <a:prstGeom prst="rect">
            <a:avLst/>
          </a:prstGeom>
        </p:spPr>
      </p:pic>
      <p:pic>
        <p:nvPicPr>
          <p:cNvPr id="6" name="Picture 5" descr="A picture containing text, grass, screenshot&#10;&#10;Description automatically generated">
            <a:extLst>
              <a:ext uri="{FF2B5EF4-FFF2-40B4-BE49-F238E27FC236}">
                <a16:creationId xmlns:a16="http://schemas.microsoft.com/office/drawing/2014/main" id="{8C74F549-0FB9-4954-94DD-1E10986E5D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05" b="-2"/>
          <a:stretch/>
        </p:blipFill>
        <p:spPr>
          <a:xfrm>
            <a:off x="6111242" y="3426232"/>
            <a:ext cx="6080758" cy="3431768"/>
          </a:xfrm>
          <a:prstGeom prst="rect">
            <a:avLst/>
          </a:prstGeom>
        </p:spPr>
      </p:pic>
      <p:sp>
        <p:nvSpPr>
          <p:cNvPr id="91" name="Freeform 27">
            <a:extLst>
              <a:ext uri="{FF2B5EF4-FFF2-40B4-BE49-F238E27FC236}">
                <a16:creationId xmlns:a16="http://schemas.microsoft.com/office/drawing/2014/main" id="{C08A186A-A32B-412D-8105-6DDEC68B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6881206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93B06D1C-75DF-4E0C-B26C-78A4F8B39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1241" y="3426233"/>
            <a:ext cx="6080759" cy="0"/>
          </a:xfrm>
          <a:prstGeom prst="line">
            <a:avLst/>
          </a:prstGeom>
          <a:ln w="50800" cap="flat">
            <a:solidFill>
              <a:schemeClr val="bg2">
                <a:lumMod val="10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70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7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A317EBE3-FF86-4DA1-BC9A-331F7F214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0" name="Group 11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6CF858-14F2-45E2-960B-E6D6A26B7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4103" y="1318591"/>
            <a:ext cx="5800929" cy="4220820"/>
          </a:xfrm>
        </p:spPr>
        <p:txBody>
          <a:bodyPr anchor="ctr">
            <a:normAutofit/>
          </a:bodyPr>
          <a:lstStyle/>
          <a:p>
            <a:pPr algn="r"/>
            <a:r>
              <a:rPr lang="en-US" sz="6600">
                <a:solidFill>
                  <a:schemeClr val="tx2">
                    <a:lumMod val="75000"/>
                  </a:schemeClr>
                </a:solidFill>
              </a:rPr>
              <a:t>Recreational Programming and TPR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D43EC1-35FA-4FC3-8526-F655CEB09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7196" y="1871831"/>
            <a:ext cx="0" cy="32004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463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C0954-373D-4C2D-89FE-8EB1DD696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Scheduling, Scheduling, Scheduling…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8ED50A-4BBE-444B-BFDA-6F3B018E8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45295" y="1456336"/>
            <a:ext cx="3276896" cy="335406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Current Way of Scheduling</a:t>
            </a:r>
          </a:p>
          <a:p>
            <a:r>
              <a:rPr lang="en-US" dirty="0"/>
              <a:t>Largely done at the District Level</a:t>
            </a:r>
          </a:p>
          <a:p>
            <a:r>
              <a:rPr lang="en-US" dirty="0"/>
              <a:t>Paper Calendars</a:t>
            </a:r>
          </a:p>
          <a:p>
            <a:r>
              <a:rPr lang="en-US" dirty="0"/>
              <a:t>Telephone/Email Process</a:t>
            </a:r>
          </a:p>
          <a:p>
            <a:r>
              <a:rPr lang="en-US" dirty="0"/>
              <a:t>No Priority for TPR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E39436-9268-4CFC-B1DB-F1832AE76B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845295" y="3785601"/>
            <a:ext cx="3276896" cy="236722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Recommended Way of Scheduling</a:t>
            </a:r>
          </a:p>
          <a:p>
            <a:r>
              <a:rPr lang="en-US" dirty="0"/>
              <a:t>One Centralized Scheduling System for the entire system</a:t>
            </a:r>
          </a:p>
          <a:p>
            <a:r>
              <a:rPr lang="en-US" dirty="0"/>
              <a:t>TPR is given priority, up to a certain time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02B9FE-F06B-4989-ADF6-6F3618026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954743" y="1456334"/>
            <a:ext cx="4777556" cy="477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7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C0954-373D-4C2D-89FE-8EB1DD696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Registration</a:t>
            </a:r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C98ED50A-4BBE-444B-BFDA-6F3B018E8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589722"/>
            <a:ext cx="6798033" cy="532150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/>
              <a:t>Current Registration</a:t>
            </a:r>
          </a:p>
          <a:p>
            <a:pPr>
              <a:lnSpc>
                <a:spcPct val="90000"/>
              </a:lnSpc>
            </a:pPr>
            <a:r>
              <a:rPr lang="en-US" dirty="0"/>
              <a:t>TPR has recently adopted an online registration process</a:t>
            </a:r>
          </a:p>
          <a:p>
            <a:pPr>
              <a:lnSpc>
                <a:spcPct val="90000"/>
              </a:lnSpc>
            </a:pPr>
            <a:r>
              <a:rPr lang="en-US" dirty="0"/>
              <a:t>Advertising is done via school flyers</a:t>
            </a:r>
          </a:p>
          <a:p>
            <a:pPr>
              <a:lnSpc>
                <a:spcPct val="90000"/>
              </a:lnSpc>
            </a:pPr>
            <a:r>
              <a:rPr lang="en-US" dirty="0"/>
              <a:t>TPR depends on coaches to relay information to parents and players</a:t>
            </a:r>
          </a:p>
          <a:p>
            <a:pPr>
              <a:lnSpc>
                <a:spcPct val="90000"/>
              </a:lnSpc>
            </a:pPr>
            <a:r>
              <a:rPr lang="en-US" dirty="0"/>
              <a:t>Cannot capture usage data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Recommended Registration</a:t>
            </a:r>
          </a:p>
          <a:p>
            <a:pPr>
              <a:lnSpc>
                <a:spcPct val="90000"/>
              </a:lnSpc>
            </a:pPr>
            <a:r>
              <a:rPr lang="en-US" dirty="0"/>
              <a:t>Contract with a third-party vendor for online registration</a:t>
            </a:r>
          </a:p>
          <a:p>
            <a:pPr lvl="1">
              <a:lnSpc>
                <a:spcPct val="90000"/>
              </a:lnSpc>
            </a:pPr>
            <a:r>
              <a:rPr lang="en-US" dirty="0">
                <a:hlinkClick r:id="rId2"/>
              </a:rPr>
              <a:t>https://sportsconnect.com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>
                <a:hlinkClick r:id="rId3"/>
              </a:rPr>
              <a:t>https://recdesk.com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>
                <a:hlinkClick r:id="rId4"/>
              </a:rPr>
              <a:t>https://www.ezfacility.com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Manages all aspects of recreation</a:t>
            </a:r>
          </a:p>
          <a:p>
            <a:pPr>
              <a:lnSpc>
                <a:spcPct val="90000"/>
              </a:lnSpc>
            </a:pPr>
            <a:r>
              <a:rPr lang="en-US" dirty="0"/>
              <a:t>Easily communicate with coaches, parents and players via electronic media.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E39436-9268-4CFC-B1DB-F1832AE76B4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8507413" y="6973018"/>
            <a:ext cx="3684587" cy="430213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00"/>
              <a:t>Recommended Registration</a:t>
            </a:r>
          </a:p>
          <a:p>
            <a:pPr>
              <a:lnSpc>
                <a:spcPct val="90000"/>
              </a:lnSpc>
            </a:pPr>
            <a:r>
              <a:rPr lang="en-US" sz="100"/>
              <a:t>Contract with a third-party vendor for online registration</a:t>
            </a:r>
          </a:p>
          <a:p>
            <a:pPr lvl="1">
              <a:lnSpc>
                <a:spcPct val="90000"/>
              </a:lnSpc>
            </a:pPr>
            <a:r>
              <a:rPr lang="en-US" sz="100">
                <a:hlinkClick r:id="rId2"/>
              </a:rPr>
              <a:t>https://sportsconnect.com</a:t>
            </a:r>
            <a:endParaRPr lang="en-US" sz="100"/>
          </a:p>
          <a:p>
            <a:pPr lvl="1">
              <a:lnSpc>
                <a:spcPct val="90000"/>
              </a:lnSpc>
            </a:pPr>
            <a:r>
              <a:rPr lang="en-US" sz="100">
                <a:hlinkClick r:id="rId3"/>
              </a:rPr>
              <a:t>https://recdesk.com</a:t>
            </a:r>
            <a:endParaRPr lang="en-US" sz="100"/>
          </a:p>
          <a:p>
            <a:pPr lvl="1">
              <a:lnSpc>
                <a:spcPct val="90000"/>
              </a:lnSpc>
            </a:pPr>
            <a:r>
              <a:rPr lang="en-US" sz="100">
                <a:hlinkClick r:id="rId4"/>
              </a:rPr>
              <a:t>https://www.ezfacility.com</a:t>
            </a:r>
            <a:endParaRPr lang="en-US" sz="100"/>
          </a:p>
          <a:p>
            <a:pPr>
              <a:lnSpc>
                <a:spcPct val="90000"/>
              </a:lnSpc>
            </a:pPr>
            <a:r>
              <a:rPr lang="en-US" sz="100"/>
              <a:t>Manages all aspects of recreation</a:t>
            </a:r>
          </a:p>
          <a:p>
            <a:pPr>
              <a:lnSpc>
                <a:spcPct val="90000"/>
              </a:lnSpc>
            </a:pPr>
            <a:r>
              <a:rPr lang="en-US" sz="100"/>
              <a:t>Easily communicate with coaches, parents and players via electronic media.</a:t>
            </a:r>
          </a:p>
          <a:p>
            <a:pPr>
              <a:lnSpc>
                <a:spcPct val="90000"/>
              </a:lnSpc>
            </a:pPr>
            <a:endParaRPr lang="en-US" sz="100"/>
          </a:p>
          <a:p>
            <a:pPr>
              <a:lnSpc>
                <a:spcPct val="90000"/>
              </a:lnSpc>
            </a:pPr>
            <a:endParaRPr lang="en-US" sz="100"/>
          </a:p>
        </p:txBody>
      </p:sp>
    </p:spTree>
    <p:extLst>
      <p:ext uri="{BB962C8B-B14F-4D97-AF65-F5344CB8AC3E}">
        <p14:creationId xmlns:p14="http://schemas.microsoft.com/office/powerpoint/2010/main" val="2124202783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8CDE85-374D-497F-AF69-03F1D6C23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2713407"/>
            <a:ext cx="2454052" cy="1447053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Recreational Programming and TPR</a:t>
            </a:r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6DDFA965-13F3-44DC-A11D-97549EF7DE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4182981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7204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>
            <a:extLst>
              <a:ext uri="{FF2B5EF4-FFF2-40B4-BE49-F238E27FC236}">
                <a16:creationId xmlns:a16="http://schemas.microsoft.com/office/drawing/2014/main" id="{8D44E099-FC66-4167-A593-8F6FBB5EE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4" name="Freeform 11">
              <a:extLst>
                <a:ext uri="{FF2B5EF4-FFF2-40B4-BE49-F238E27FC236}">
                  <a16:creationId xmlns:a16="http://schemas.microsoft.com/office/drawing/2014/main" id="{47171E04-FEC4-4208-A619-A786E423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12">
              <a:extLst>
                <a:ext uri="{FF2B5EF4-FFF2-40B4-BE49-F238E27FC236}">
                  <a16:creationId xmlns:a16="http://schemas.microsoft.com/office/drawing/2014/main" id="{F3DE8019-884E-41C9-A54C-AC668CA52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6" name="Freeform 13">
              <a:extLst>
                <a:ext uri="{FF2B5EF4-FFF2-40B4-BE49-F238E27FC236}">
                  <a16:creationId xmlns:a16="http://schemas.microsoft.com/office/drawing/2014/main" id="{462C1647-5880-4037-8FCE-16E1F646C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7" name="Freeform 14">
              <a:extLst>
                <a:ext uri="{FF2B5EF4-FFF2-40B4-BE49-F238E27FC236}">
                  <a16:creationId xmlns:a16="http://schemas.microsoft.com/office/drawing/2014/main" id="{C91082BE-FDAA-4A80-88B6-C5F5AD0C2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8" name="Freeform 15">
              <a:extLst>
                <a:ext uri="{FF2B5EF4-FFF2-40B4-BE49-F238E27FC236}">
                  <a16:creationId xmlns:a16="http://schemas.microsoft.com/office/drawing/2014/main" id="{059FE918-3CB9-43E6-8025-22A9C21C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9" name="Freeform 16">
              <a:extLst>
                <a:ext uri="{FF2B5EF4-FFF2-40B4-BE49-F238E27FC236}">
                  <a16:creationId xmlns:a16="http://schemas.microsoft.com/office/drawing/2014/main" id="{E30464D7-34FF-42C8-8686-C3A865E9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0" name="Freeform 17">
              <a:extLst>
                <a:ext uri="{FF2B5EF4-FFF2-40B4-BE49-F238E27FC236}">
                  <a16:creationId xmlns:a16="http://schemas.microsoft.com/office/drawing/2014/main" id="{07281894-7888-434B-BC17-FB67B4879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1" name="Freeform 18">
              <a:extLst>
                <a:ext uri="{FF2B5EF4-FFF2-40B4-BE49-F238E27FC236}">
                  <a16:creationId xmlns:a16="http://schemas.microsoft.com/office/drawing/2014/main" id="{7CDF6636-2EE5-4477-B1E7-136C9B4F3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2" name="Freeform 19">
              <a:extLst>
                <a:ext uri="{FF2B5EF4-FFF2-40B4-BE49-F238E27FC236}">
                  <a16:creationId xmlns:a16="http://schemas.microsoft.com/office/drawing/2014/main" id="{6A01C238-0F7D-4DF5-A879-329020008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3" name="Freeform 20">
              <a:extLst>
                <a:ext uri="{FF2B5EF4-FFF2-40B4-BE49-F238E27FC236}">
                  <a16:creationId xmlns:a16="http://schemas.microsoft.com/office/drawing/2014/main" id="{AA10B8D3-BE6D-40AB-BA54-12C4758E5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4" name="Freeform 21">
              <a:extLst>
                <a:ext uri="{FF2B5EF4-FFF2-40B4-BE49-F238E27FC236}">
                  <a16:creationId xmlns:a16="http://schemas.microsoft.com/office/drawing/2014/main" id="{4CD8C1DF-88C2-4F11-AA23-36D5B5BD3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5" name="Freeform 22">
              <a:extLst>
                <a:ext uri="{FF2B5EF4-FFF2-40B4-BE49-F238E27FC236}">
                  <a16:creationId xmlns:a16="http://schemas.microsoft.com/office/drawing/2014/main" id="{9AF01696-99FF-4093-938A-38D0C7223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29FAB3C-6A93-4306-8525-B9FC787B1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98" name="Freeform 27">
              <a:extLst>
                <a:ext uri="{FF2B5EF4-FFF2-40B4-BE49-F238E27FC236}">
                  <a16:creationId xmlns:a16="http://schemas.microsoft.com/office/drawing/2014/main" id="{8838005D-B3A9-4E56-9BFB-3DD99E4B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9" name="Freeform 28">
              <a:extLst>
                <a:ext uri="{FF2B5EF4-FFF2-40B4-BE49-F238E27FC236}">
                  <a16:creationId xmlns:a16="http://schemas.microsoft.com/office/drawing/2014/main" id="{6450237E-A2DE-4BA3-AF9F-06399E5CF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0" name="Freeform 29">
              <a:extLst>
                <a:ext uri="{FF2B5EF4-FFF2-40B4-BE49-F238E27FC236}">
                  <a16:creationId xmlns:a16="http://schemas.microsoft.com/office/drawing/2014/main" id="{A643E849-3FBA-4248-B0DF-9D6737E23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1" name="Freeform 30">
              <a:extLst>
                <a:ext uri="{FF2B5EF4-FFF2-40B4-BE49-F238E27FC236}">
                  <a16:creationId xmlns:a16="http://schemas.microsoft.com/office/drawing/2014/main" id="{231C0782-59AA-4C4F-8B86-85102F701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2" name="Freeform 31">
              <a:extLst>
                <a:ext uri="{FF2B5EF4-FFF2-40B4-BE49-F238E27FC236}">
                  <a16:creationId xmlns:a16="http://schemas.microsoft.com/office/drawing/2014/main" id="{E19975F5-4F93-41BF-9A6D-1E6CFDFF1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3" name="Freeform 32">
              <a:extLst>
                <a:ext uri="{FF2B5EF4-FFF2-40B4-BE49-F238E27FC236}">
                  <a16:creationId xmlns:a16="http://schemas.microsoft.com/office/drawing/2014/main" id="{AE6458FC-D3D9-469F-A8FB-0431BD15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" name="Freeform 33">
              <a:extLst>
                <a:ext uri="{FF2B5EF4-FFF2-40B4-BE49-F238E27FC236}">
                  <a16:creationId xmlns:a16="http://schemas.microsoft.com/office/drawing/2014/main" id="{90B9693F-2248-4DB8-A528-52C13C63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5" name="Freeform 34">
              <a:extLst>
                <a:ext uri="{FF2B5EF4-FFF2-40B4-BE49-F238E27FC236}">
                  <a16:creationId xmlns:a16="http://schemas.microsoft.com/office/drawing/2014/main" id="{11CC5E15-09A8-41A0-930D-434F7D8D6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6" name="Freeform 35">
              <a:extLst>
                <a:ext uri="{FF2B5EF4-FFF2-40B4-BE49-F238E27FC236}">
                  <a16:creationId xmlns:a16="http://schemas.microsoft.com/office/drawing/2014/main" id="{B5566C56-67EC-43D7-A3D2-3CCBEDAFC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id="{CF74AC36-5E17-4D3B-A93B-1645741EB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8" name="Freeform 37">
              <a:extLst>
                <a:ext uri="{FF2B5EF4-FFF2-40B4-BE49-F238E27FC236}">
                  <a16:creationId xmlns:a16="http://schemas.microsoft.com/office/drawing/2014/main" id="{39818481-D2FB-4507-B11D-8C6342ACF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9" name="Freeform 38">
              <a:extLst>
                <a:ext uri="{FF2B5EF4-FFF2-40B4-BE49-F238E27FC236}">
                  <a16:creationId xmlns:a16="http://schemas.microsoft.com/office/drawing/2014/main" id="{E996F5F0-3979-44D1-9AE3-1251DA5D2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11" name="Rectangle 110">
            <a:extLst>
              <a:ext uri="{FF2B5EF4-FFF2-40B4-BE49-F238E27FC236}">
                <a16:creationId xmlns:a16="http://schemas.microsoft.com/office/drawing/2014/main" id="{05C469C2-FE8F-491E-9139-7E7F8BB38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3" name="Freeform 11">
            <a:extLst>
              <a:ext uri="{FF2B5EF4-FFF2-40B4-BE49-F238E27FC236}">
                <a16:creationId xmlns:a16="http://schemas.microsoft.com/office/drawing/2014/main" id="{0D31E63E-1DE1-4400-9D1A-FA0378B29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15" name="Rectangle 114">
            <a:extLst>
              <a:ext uri="{FF2B5EF4-FFF2-40B4-BE49-F238E27FC236}">
                <a16:creationId xmlns:a16="http://schemas.microsoft.com/office/drawing/2014/main" id="{A7AF9E2D-8F98-4755-895E-D65689F2A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4D3C8C4-8367-4524-B9C5-2B3ACA682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18" name="Freeform 11">
              <a:extLst>
                <a:ext uri="{FF2B5EF4-FFF2-40B4-BE49-F238E27FC236}">
                  <a16:creationId xmlns:a16="http://schemas.microsoft.com/office/drawing/2014/main" id="{38BDB546-CAFB-429D-8D82-4F3AA2891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9" name="Freeform 12">
              <a:extLst>
                <a:ext uri="{FF2B5EF4-FFF2-40B4-BE49-F238E27FC236}">
                  <a16:creationId xmlns:a16="http://schemas.microsoft.com/office/drawing/2014/main" id="{8F202AFF-3597-4A70-9149-0AA2AACBB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0" name="Freeform 13">
              <a:extLst>
                <a:ext uri="{FF2B5EF4-FFF2-40B4-BE49-F238E27FC236}">
                  <a16:creationId xmlns:a16="http://schemas.microsoft.com/office/drawing/2014/main" id="{5B91C985-1FBD-4FEE-8FB4-FBD47CF0A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1" name="Freeform 14">
              <a:extLst>
                <a:ext uri="{FF2B5EF4-FFF2-40B4-BE49-F238E27FC236}">
                  <a16:creationId xmlns:a16="http://schemas.microsoft.com/office/drawing/2014/main" id="{E045B090-8B4D-4553-997E-D7A7A2B93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2" name="Freeform 15">
              <a:extLst>
                <a:ext uri="{FF2B5EF4-FFF2-40B4-BE49-F238E27FC236}">
                  <a16:creationId xmlns:a16="http://schemas.microsoft.com/office/drawing/2014/main" id="{79661459-591F-41BD-85A7-882DF2E54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3" name="Freeform 16">
              <a:extLst>
                <a:ext uri="{FF2B5EF4-FFF2-40B4-BE49-F238E27FC236}">
                  <a16:creationId xmlns:a16="http://schemas.microsoft.com/office/drawing/2014/main" id="{172E6458-D7F5-4E0B-8098-F3A9B74463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4" name="Freeform 17">
              <a:extLst>
                <a:ext uri="{FF2B5EF4-FFF2-40B4-BE49-F238E27FC236}">
                  <a16:creationId xmlns:a16="http://schemas.microsoft.com/office/drawing/2014/main" id="{5D1FE182-350A-4951-99FA-123B15A19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5" name="Freeform 18">
              <a:extLst>
                <a:ext uri="{FF2B5EF4-FFF2-40B4-BE49-F238E27FC236}">
                  <a16:creationId xmlns:a16="http://schemas.microsoft.com/office/drawing/2014/main" id="{CBFDC3F8-18F5-41F0-9926-097682CEE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6" name="Freeform 19">
              <a:extLst>
                <a:ext uri="{FF2B5EF4-FFF2-40B4-BE49-F238E27FC236}">
                  <a16:creationId xmlns:a16="http://schemas.microsoft.com/office/drawing/2014/main" id="{F4B5A695-E6ED-4C81-A965-0461489F8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7" name="Freeform 20">
              <a:extLst>
                <a:ext uri="{FF2B5EF4-FFF2-40B4-BE49-F238E27FC236}">
                  <a16:creationId xmlns:a16="http://schemas.microsoft.com/office/drawing/2014/main" id="{CF31B175-CBC2-449D-8998-0BA7711EA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8" name="Freeform 21">
              <a:extLst>
                <a:ext uri="{FF2B5EF4-FFF2-40B4-BE49-F238E27FC236}">
                  <a16:creationId xmlns:a16="http://schemas.microsoft.com/office/drawing/2014/main" id="{47A691C8-6328-4014-BB1A-CB4824DEB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9" name="Freeform 22">
              <a:extLst>
                <a:ext uri="{FF2B5EF4-FFF2-40B4-BE49-F238E27FC236}">
                  <a16:creationId xmlns:a16="http://schemas.microsoft.com/office/drawing/2014/main" id="{94EADC73-ECA3-447E-8D07-AE215A3C4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CDA2558E-94AE-4C16-8CD0-DCF447C98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132" name="Freeform 27">
              <a:extLst>
                <a:ext uri="{FF2B5EF4-FFF2-40B4-BE49-F238E27FC236}">
                  <a16:creationId xmlns:a16="http://schemas.microsoft.com/office/drawing/2014/main" id="{6928DF6B-A616-4A71-B951-9D8EAA775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3" name="Freeform 28">
              <a:extLst>
                <a:ext uri="{FF2B5EF4-FFF2-40B4-BE49-F238E27FC236}">
                  <a16:creationId xmlns:a16="http://schemas.microsoft.com/office/drawing/2014/main" id="{CD6B4E15-CED4-45FA-874A-EA347C912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4" name="Freeform 29">
              <a:extLst>
                <a:ext uri="{FF2B5EF4-FFF2-40B4-BE49-F238E27FC236}">
                  <a16:creationId xmlns:a16="http://schemas.microsoft.com/office/drawing/2014/main" id="{A4EE38F8-BF90-4D7F-8691-89ED516D7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5" name="Freeform 30">
              <a:extLst>
                <a:ext uri="{FF2B5EF4-FFF2-40B4-BE49-F238E27FC236}">
                  <a16:creationId xmlns:a16="http://schemas.microsoft.com/office/drawing/2014/main" id="{2889210F-D6E4-4311-8BF3-DAD3FF49A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6" name="Freeform 31">
              <a:extLst>
                <a:ext uri="{FF2B5EF4-FFF2-40B4-BE49-F238E27FC236}">
                  <a16:creationId xmlns:a16="http://schemas.microsoft.com/office/drawing/2014/main" id="{44641BAA-087D-4656-8D6F-EA70FB67F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7" name="Freeform 32">
              <a:extLst>
                <a:ext uri="{FF2B5EF4-FFF2-40B4-BE49-F238E27FC236}">
                  <a16:creationId xmlns:a16="http://schemas.microsoft.com/office/drawing/2014/main" id="{DCEB55E2-FCCA-48F5-917E-8B3F26EC8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8" name="Freeform 33">
              <a:extLst>
                <a:ext uri="{FF2B5EF4-FFF2-40B4-BE49-F238E27FC236}">
                  <a16:creationId xmlns:a16="http://schemas.microsoft.com/office/drawing/2014/main" id="{45869B9E-3378-49CB-8EE1-FECA7D78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9" name="Freeform 34">
              <a:extLst>
                <a:ext uri="{FF2B5EF4-FFF2-40B4-BE49-F238E27FC236}">
                  <a16:creationId xmlns:a16="http://schemas.microsoft.com/office/drawing/2014/main" id="{3497B8C7-AB4A-40B7-A86E-112D90CC6A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0" name="Freeform 35">
              <a:extLst>
                <a:ext uri="{FF2B5EF4-FFF2-40B4-BE49-F238E27FC236}">
                  <a16:creationId xmlns:a16="http://schemas.microsoft.com/office/drawing/2014/main" id="{D5A7E348-C28C-4626-9026-59B6B9F7A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1" name="Freeform 36">
              <a:extLst>
                <a:ext uri="{FF2B5EF4-FFF2-40B4-BE49-F238E27FC236}">
                  <a16:creationId xmlns:a16="http://schemas.microsoft.com/office/drawing/2014/main" id="{A4FF1CA0-E6B1-4861-A2CD-144E06299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2" name="Freeform 37">
              <a:extLst>
                <a:ext uri="{FF2B5EF4-FFF2-40B4-BE49-F238E27FC236}">
                  <a16:creationId xmlns:a16="http://schemas.microsoft.com/office/drawing/2014/main" id="{774FF261-7109-4B0E-B24B-622F4209C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3" name="Freeform 38">
              <a:extLst>
                <a:ext uri="{FF2B5EF4-FFF2-40B4-BE49-F238E27FC236}">
                  <a16:creationId xmlns:a16="http://schemas.microsoft.com/office/drawing/2014/main" id="{3ECECA25-954F-4011-ADFF-BBFC4A00D3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F157CF5-8A5D-4956-9721-2C364FE5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Organizational Chart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A93506A-26EF-445D-859D-75C17386B7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r="-4" b="-4"/>
          <a:stretch/>
        </p:blipFill>
        <p:spPr>
          <a:xfrm rot="5400000">
            <a:off x="608992" y="-608992"/>
            <a:ext cx="3429000" cy="4646985"/>
          </a:xfrm>
          <a:prstGeom prst="rect">
            <a:avLst/>
          </a:prstGeom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6D0FFBDB-89D1-4050-8FE5-AFC94C076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7" name="Freeform 11">
            <a:extLst>
              <a:ext uri="{FF2B5EF4-FFF2-40B4-BE49-F238E27FC236}">
                <a16:creationId xmlns:a16="http://schemas.microsoft.com/office/drawing/2014/main" id="{75823B85-53D1-46E0-BC58-872776B5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A6285F1-BE5B-4E5D-A9F6-211AFE9185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9457"/>
          <a:stretch/>
        </p:blipFill>
        <p:spPr>
          <a:xfrm>
            <a:off x="20" y="3429000"/>
            <a:ext cx="4646965" cy="3429000"/>
          </a:xfrm>
          <a:prstGeom prst="rect">
            <a:avLst/>
          </a:prstGeom>
        </p:spPr>
      </p:pic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81F86B2C-5FF7-48E0-B5B0-ABEA39A1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4662638" cy="0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BFAE6-4B88-4532-8A4F-CB194F050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/>
              <a:t>Difficulties in the Old Chart</a:t>
            </a:r>
          </a:p>
          <a:p>
            <a:pPr>
              <a:lnSpc>
                <a:spcPct val="90000"/>
              </a:lnSpc>
            </a:pPr>
            <a:r>
              <a:rPr lang="en-US" dirty="0"/>
              <a:t>Outdated</a:t>
            </a:r>
          </a:p>
          <a:p>
            <a:pPr>
              <a:lnSpc>
                <a:spcPct val="90000"/>
              </a:lnSpc>
            </a:pPr>
            <a:r>
              <a:rPr lang="en-US" dirty="0"/>
              <a:t>Overlapping positions</a:t>
            </a:r>
          </a:p>
          <a:p>
            <a:pPr>
              <a:lnSpc>
                <a:spcPct val="90000"/>
              </a:lnSpc>
            </a:pPr>
            <a:r>
              <a:rPr lang="en-US" dirty="0"/>
              <a:t>Lack of Consistency</a:t>
            </a:r>
          </a:p>
          <a:p>
            <a:pPr>
              <a:lnSpc>
                <a:spcPct val="90000"/>
              </a:lnSpc>
            </a:pPr>
            <a:r>
              <a:rPr lang="en-US" dirty="0"/>
              <a:t>Lack of Accountability</a:t>
            </a:r>
          </a:p>
          <a:p>
            <a:pPr marL="0" indent="0"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b="1" dirty="0"/>
              <a:t>Benefits of the New Chart</a:t>
            </a:r>
          </a:p>
          <a:p>
            <a:pPr>
              <a:lnSpc>
                <a:spcPct val="90000"/>
              </a:lnSpc>
            </a:pPr>
            <a:r>
              <a:rPr lang="en-US" dirty="0"/>
              <a:t>Modernized</a:t>
            </a:r>
          </a:p>
          <a:p>
            <a:pPr>
              <a:lnSpc>
                <a:spcPct val="90000"/>
              </a:lnSpc>
            </a:pPr>
            <a:r>
              <a:rPr lang="en-US" dirty="0"/>
              <a:t>Accountability Throughout</a:t>
            </a:r>
          </a:p>
          <a:p>
            <a:pPr>
              <a:lnSpc>
                <a:spcPct val="90000"/>
              </a:lnSpc>
            </a:pPr>
            <a:r>
              <a:rPr lang="en-US" dirty="0"/>
              <a:t>Good Points of Contact for All Topics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92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17EBE3-FF86-4DA1-BC9A-331F7F214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0573C01-C224-4070-B789-F690B312F7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4103" y="1318591"/>
            <a:ext cx="5800929" cy="4220820"/>
          </a:xfrm>
        </p:spPr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600">
                <a:solidFill>
                  <a:schemeClr val="tx2">
                    <a:lumMod val="75000"/>
                  </a:schemeClr>
                </a:solidFill>
              </a:rPr>
              <a:t>“Change is the law of life and those who look only to the past or present are certain to miss the future.”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D7F98C-BFD8-4A45-A649-D452FED2C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5048" y="1871831"/>
            <a:ext cx="3084569" cy="3199806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- John F. Kennedy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D43EC1-35FA-4FC3-8526-F655CEB09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7196" y="1871831"/>
            <a:ext cx="0" cy="32004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9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A95F23-07AC-4C45-A8A1-726F4A5BA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Coaches and Officials’ Meetings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4543A62-A2AB-454A-878E-D3D9190D5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55AB0-85CA-4778-ABA3-BAC369AF8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TPR should host two meetings with coaches and officials per sport</a:t>
            </a:r>
          </a:p>
          <a:p>
            <a:r>
              <a:rPr lang="en-US" dirty="0"/>
              <a:t>Discuss improvements, possible changes and overall successes and failures of the season</a:t>
            </a:r>
          </a:p>
          <a:p>
            <a:r>
              <a:rPr lang="en-US" dirty="0"/>
              <a:t>Bring in special guests to inspire and answer any questions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8016242-482A-423A-99CE-6B6A6335F0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8" r="11167" b="1"/>
          <a:stretch/>
        </p:blipFill>
        <p:spPr>
          <a:xfrm>
            <a:off x="4619543" y="640080"/>
            <a:ext cx="6953577" cy="5252773"/>
          </a:xfrm>
          <a:prstGeom prst="rect">
            <a:avLst/>
          </a:prstGeom>
        </p:spPr>
      </p:pic>
      <p:sp>
        <p:nvSpPr>
          <p:cNvPr id="47" name="Freeform 11">
            <a:extLst>
              <a:ext uri="{FF2B5EF4-FFF2-40B4-BE49-F238E27FC236}">
                <a16:creationId xmlns:a16="http://schemas.microsoft.com/office/drawing/2014/main" id="{50553464-41F1-4160-9D02-7C5EC7013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9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17">
            <a:extLst>
              <a:ext uri="{FF2B5EF4-FFF2-40B4-BE49-F238E27FC236}">
                <a16:creationId xmlns:a16="http://schemas.microsoft.com/office/drawing/2014/main" id="{65B378DD-3302-4E46-B933-A3A4720E2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DFCBBDC3-1668-4E92-88DB-9D5F622F3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31F8CDD4-C1DD-481E-AE1A-CECF28784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EECE6682-CC9D-4055-B817-C485C0706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270E295D-337F-4604-BA41-8AF78AB4B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205B2E94-9D47-4E73-B43F-8C5DB94CC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525A065C-3663-45A6-B19B-D4A4525C3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B2453C32-1BD0-4AD5-9A40-A76B602713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09A9F5DF-D82E-49E5-B7B1-9CF50291A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F4E5C9FC-074A-4B8D-A737-4877EC56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CEEA9B79-734E-412B-AC12-F59A37CBE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6680E6FE-1392-4677-96BA-2015ED508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5A089533-9FE1-4EAC-90AA-A6E0423D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3" name="Group 31">
            <a:extLst>
              <a:ext uri="{FF2B5EF4-FFF2-40B4-BE49-F238E27FC236}">
                <a16:creationId xmlns:a16="http://schemas.microsoft.com/office/drawing/2014/main" id="{B96A5ECF-03BC-41D7-9EF2-7C9F3EBD4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17FD984D-FF88-4F1E-A057-F87EDFB0E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14512BF1-B700-4263-A407-558870DC9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14B7DA2B-C0FD-4B76-9DE8-57B21ADEC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3D539ACC-402B-41D7-AB55-2CA6D4AFB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29ABEBE4-C03A-4F8B-9552-BE7B0756E9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06F8AB47-16A6-4ACC-A359-8D11B80BAF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3">
              <a:extLst>
                <a:ext uri="{FF2B5EF4-FFF2-40B4-BE49-F238E27FC236}">
                  <a16:creationId xmlns:a16="http://schemas.microsoft.com/office/drawing/2014/main" id="{E4EC0B00-F7F3-4124-988D-8D9355A7A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9E168AD9-9552-4A31-A112-B9CBDC27B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1239135D-B71A-4C3E-B5AF-69B712798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FD1D2D40-4C02-4265-A8E1-99128A70E3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76630F5F-FA2F-49F1-8E43-2FCE32862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4" name="Freeform 38">
              <a:extLst>
                <a:ext uri="{FF2B5EF4-FFF2-40B4-BE49-F238E27FC236}">
                  <a16:creationId xmlns:a16="http://schemas.microsoft.com/office/drawing/2014/main" id="{086AF07B-F818-436B-ACB1-79BC976AF4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5" name="Rectangle 45">
            <a:extLst>
              <a:ext uri="{FF2B5EF4-FFF2-40B4-BE49-F238E27FC236}">
                <a16:creationId xmlns:a16="http://schemas.microsoft.com/office/drawing/2014/main" id="{32414B5A-E45A-41FB-B0D4-F2041B8E6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Freeform 11">
            <a:extLst>
              <a:ext uri="{FF2B5EF4-FFF2-40B4-BE49-F238E27FC236}">
                <a16:creationId xmlns:a16="http://schemas.microsoft.com/office/drawing/2014/main" id="{F314F073-B3D5-4E5E-BC7E-560789B24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44923BC9-A12D-4024-9E17-3EAAFC23C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0DA0C-C51A-47E8-9783-8B556CFDB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200" y="624110"/>
            <a:ext cx="4316411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300" dirty="0"/>
              <a:t>Individual Sport Recommendations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69BDB8F-47F7-461B-ADB1-EBC6869C0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02D881-EBA5-424C-B82B-FE82BF4C1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848" y="962669"/>
            <a:ext cx="2322898" cy="2386816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outdoor, grass, ground, sport&#10;&#10;Description automatically generated">
            <a:extLst>
              <a:ext uri="{FF2B5EF4-FFF2-40B4-BE49-F238E27FC236}">
                <a16:creationId xmlns:a16="http://schemas.microsoft.com/office/drawing/2014/main" id="{30E27DF6-7B81-4F37-816E-7DBA03668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7795" r="2" b="13312"/>
          <a:stretch/>
        </p:blipFill>
        <p:spPr>
          <a:xfrm>
            <a:off x="814601" y="1127377"/>
            <a:ext cx="1993392" cy="20574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95E149B-7D22-41A2-B41F-3D7FB72A7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40714" y="962669"/>
            <a:ext cx="2322898" cy="2386816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athletic game, sport, basketball, red&#10;&#10;Description automatically generated">
            <a:extLst>
              <a:ext uri="{FF2B5EF4-FFF2-40B4-BE49-F238E27FC236}">
                <a16:creationId xmlns:a16="http://schemas.microsoft.com/office/drawing/2014/main" id="{58BA7E8F-13DC-465C-9188-A87024ECBD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7555" r="-4" b="15871"/>
          <a:stretch/>
        </p:blipFill>
        <p:spPr>
          <a:xfrm>
            <a:off x="3305467" y="1127377"/>
            <a:ext cx="1993392" cy="205740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09D1D8D0-B469-4778-B649-C928295A8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51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Freeform 53">
            <a:extLst>
              <a:ext uri="{FF2B5EF4-FFF2-40B4-BE49-F238E27FC236}">
                <a16:creationId xmlns:a16="http://schemas.microsoft.com/office/drawing/2014/main" id="{834BF4A3-BDA0-4E23-9F06-B6B0F6E3D9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510" y="680545"/>
            <a:ext cx="878363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921200D-D96F-49F5-AAC0-E087771C7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848" y="3510354"/>
            <a:ext cx="2322898" cy="2386816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athletic game, sport, ball, person&#10;&#10;Description automatically generated">
            <a:extLst>
              <a:ext uri="{FF2B5EF4-FFF2-40B4-BE49-F238E27FC236}">
                <a16:creationId xmlns:a16="http://schemas.microsoft.com/office/drawing/2014/main" id="{51F935A4-745D-4DE2-B206-3E33AEF138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7183" r="2" b="13925"/>
          <a:stretch/>
        </p:blipFill>
        <p:spPr>
          <a:xfrm>
            <a:off x="814601" y="3675062"/>
            <a:ext cx="1993392" cy="205740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60F66401-51B3-4A7D-9977-7CC307461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40714" y="3510354"/>
            <a:ext cx="2322898" cy="2386816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3FF56-9465-445D-823D-BCDEA286F5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8207" r="17123" b="5"/>
          <a:stretch/>
        </p:blipFill>
        <p:spPr>
          <a:xfrm>
            <a:off x="3305467" y="3675062"/>
            <a:ext cx="1993392" cy="2057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7CDD8-FAEF-450A-B972-A75A90390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1266" y="2133600"/>
            <a:ext cx="4124305" cy="190269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600" dirty="0"/>
              <a:t>Baseball/Softball/Basketball/Volleyball</a:t>
            </a:r>
          </a:p>
          <a:p>
            <a:pPr lvl="1"/>
            <a:r>
              <a:rPr lang="en-US" dirty="0"/>
              <a:t>Create a workgroup for pilot competitive league</a:t>
            </a:r>
          </a:p>
          <a:p>
            <a:pPr lvl="1"/>
            <a:r>
              <a:rPr lang="en-US" dirty="0"/>
              <a:t>Focus on developing fundamentals</a:t>
            </a:r>
          </a:p>
          <a:p>
            <a:pPr marL="0" indent="0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2704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1F4CF1-97BE-4EAA-B68F-9FFC687E5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129" y="2710717"/>
            <a:ext cx="2454052" cy="1452434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TPR Competitive League</a:t>
            </a: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2DF69664-12DD-4435-A315-2BAFF08B19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5091023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890003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0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82" name="Freeform 5">
            <a:extLst>
              <a:ext uri="{FF2B5EF4-FFF2-40B4-BE49-F238E27FC236}">
                <a16:creationId xmlns:a16="http://schemas.microsoft.com/office/drawing/2014/main" id="{FFDB7E33-052B-42F0-B71A-23F961876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0391775" cy="6858000"/>
          </a:xfrm>
          <a:custGeom>
            <a:avLst/>
            <a:gdLst>
              <a:gd name="T0" fmla="*/ 0 w 2184"/>
              <a:gd name="T1" fmla="*/ 1441 h 1441"/>
              <a:gd name="T2" fmla="*/ 1482 w 2184"/>
              <a:gd name="T3" fmla="*/ 1441 h 1441"/>
              <a:gd name="T4" fmla="*/ 2161 w 2184"/>
              <a:gd name="T5" fmla="*/ 762 h 1441"/>
              <a:gd name="T6" fmla="*/ 2161 w 2184"/>
              <a:gd name="T7" fmla="*/ 678 h 1441"/>
              <a:gd name="T8" fmla="*/ 1483 w 2184"/>
              <a:gd name="T9" fmla="*/ 0 h 1441"/>
              <a:gd name="T10" fmla="*/ 0 w 2184"/>
              <a:gd name="T11" fmla="*/ 0 h 1441"/>
              <a:gd name="T12" fmla="*/ 0 w 2184"/>
              <a:gd name="T13" fmla="*/ 1441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84" h="1441">
                <a:moveTo>
                  <a:pt x="0" y="1441"/>
                </a:moveTo>
                <a:cubicBezTo>
                  <a:pt x="1482" y="1441"/>
                  <a:pt x="1482" y="1441"/>
                  <a:pt x="1482" y="1441"/>
                </a:cubicBezTo>
                <a:cubicBezTo>
                  <a:pt x="2161" y="762"/>
                  <a:pt x="2161" y="762"/>
                  <a:pt x="2161" y="762"/>
                </a:cubicBezTo>
                <a:cubicBezTo>
                  <a:pt x="2184" y="739"/>
                  <a:pt x="2184" y="701"/>
                  <a:pt x="2161" y="678"/>
                </a:cubicBezTo>
                <a:cubicBezTo>
                  <a:pt x="1483" y="0"/>
                  <a:pt x="1483" y="0"/>
                  <a:pt x="1483" y="0"/>
                </a:cubicBezTo>
                <a:cubicBezTo>
                  <a:pt x="0" y="0"/>
                  <a:pt x="0" y="0"/>
                  <a:pt x="0" y="0"/>
                </a:cubicBezTo>
                <a:lnTo>
                  <a:pt x="0" y="1441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0DA0C-C51A-47E8-9783-8B556CFDB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626533"/>
            <a:ext cx="7128933" cy="12784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solidFill>
                  <a:srgbClr val="FEFFFF"/>
                </a:solidFill>
              </a:rPr>
              <a:t>Individual Sport Recommendations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0B7F600-3FEC-4F87-98F3-23420AA5533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05502084"/>
              </p:ext>
            </p:extLst>
          </p:nvPr>
        </p:nvGraphicFramePr>
        <p:xfrm>
          <a:off x="541868" y="2133599"/>
          <a:ext cx="7493000" cy="380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6946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DF9F891-6C2D-474D-B3D8-FCC3517255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graphicEl>
                                              <a:dgm id="{CDF9F891-6C2D-474D-B3D8-FCC3517255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CDF9F891-6C2D-474D-B3D8-FCC3517255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CDF9F891-6C2D-474D-B3D8-FCC3517255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graphicEl>
                                              <a:dgm id="{CDF9F891-6C2D-474D-B3D8-FCC3517255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41639F8-88D4-4AD2-BCD9-676B76494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141639F8-88D4-4AD2-BCD9-676B76494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141639F8-88D4-4AD2-BCD9-676B76494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graphicEl>
                                              <a:dgm id="{141639F8-88D4-4AD2-BCD9-676B76494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graphicEl>
                                              <a:dgm id="{141639F8-88D4-4AD2-BCD9-676B76494D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FA491E-5868-4A53-B359-CAFB2DD0E8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82FA491E-5868-4A53-B359-CAFB2DD0E8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graphicEl>
                                              <a:dgm id="{82FA491E-5868-4A53-B359-CAFB2DD0E8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graphicEl>
                                              <a:dgm id="{82FA491E-5868-4A53-B359-CAFB2DD0E8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graphicEl>
                                              <a:dgm id="{82FA491E-5868-4A53-B359-CAFB2DD0E8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84C276B-1415-4CB4-92DF-F70D8435F3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graphicEl>
                                              <a:dgm id="{E84C276B-1415-4CB4-92DF-F70D8435F3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graphicEl>
                                              <a:dgm id="{E84C276B-1415-4CB4-92DF-F70D8435F3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E84C276B-1415-4CB4-92DF-F70D8435F3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graphicEl>
                                              <a:dgm id="{E84C276B-1415-4CB4-92DF-F70D8435F3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725AB5E-27B6-42C3-A07F-7856E78CE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graphicEl>
                                              <a:dgm id="{3725AB5E-27B6-42C3-A07F-7856E78CE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graphicEl>
                                              <a:dgm id="{3725AB5E-27B6-42C3-A07F-7856E78CE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graphicEl>
                                              <a:dgm id="{3725AB5E-27B6-42C3-A07F-7856E78CE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graphicEl>
                                              <a:dgm id="{3725AB5E-27B6-42C3-A07F-7856E78CED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3C302F-D7CE-41A3-8E8C-D5C752297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graphicEl>
                                              <a:dgm id="{993C302F-D7CE-41A3-8E8C-D5C752297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graphicEl>
                                              <a:dgm id="{993C302F-D7CE-41A3-8E8C-D5C752297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graphicEl>
                                              <a:dgm id="{993C302F-D7CE-41A3-8E8C-D5C752297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graphicEl>
                                              <a:dgm id="{993C302F-D7CE-41A3-8E8C-D5C7522970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7B5A23F-7276-435D-91DA-09104D77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354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F3ECD7F-BF61-4CB1-AA15-464BB771E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66F1B29-3A08-4DB7-9F92-4C09B3BCF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44A5AAD1-9616-4E1C-B3AC-E5497A6A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0DA0C-C51A-47E8-9783-8B556CFDB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solidFill>
                  <a:srgbClr val="FEFFFF"/>
                </a:solidFill>
              </a:rPr>
              <a:t>Individual Sport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7CDD8-FAEF-450A-B972-A75A90390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1866" y="2032000"/>
            <a:ext cx="7145867" cy="387922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EFFFF"/>
                </a:solidFill>
              </a:rPr>
              <a:t>Swimming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Swimming community feels that Parish has enough pools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TPR should promote community swimming lessons</a:t>
            </a:r>
          </a:p>
          <a:p>
            <a:pPr marL="0" indent="0">
              <a:buNone/>
            </a:pPr>
            <a:r>
              <a:rPr lang="en-US" dirty="0">
                <a:solidFill>
                  <a:srgbClr val="FEFFFF"/>
                </a:solidFill>
              </a:rPr>
              <a:t>Running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Look into CEA’s with established running organizations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Will help expand the programs throughout the Parish</a:t>
            </a:r>
          </a:p>
          <a:p>
            <a:pPr marL="0" indent="0"/>
            <a:endParaRPr lang="en-US" dirty="0">
              <a:solidFill>
                <a:srgbClr val="FEFFFF"/>
              </a:solidFill>
            </a:endParaRPr>
          </a:p>
        </p:txBody>
      </p:sp>
      <p:pic>
        <p:nvPicPr>
          <p:cNvPr id="7" name="Graphic 6" descr="Swim">
            <a:extLst>
              <a:ext uri="{FF2B5EF4-FFF2-40B4-BE49-F238E27FC236}">
                <a16:creationId xmlns:a16="http://schemas.microsoft.com/office/drawing/2014/main" id="{913FC975-349A-4D03-839B-61D78FE67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6087" y="938411"/>
            <a:ext cx="2404046" cy="2312242"/>
          </a:xfrm>
          <a:prstGeom prst="rect">
            <a:avLst/>
          </a:prstGeom>
        </p:spPr>
      </p:pic>
      <p:pic>
        <p:nvPicPr>
          <p:cNvPr id="39" name="Graphic 38" descr="Run">
            <a:extLst>
              <a:ext uri="{FF2B5EF4-FFF2-40B4-BE49-F238E27FC236}">
                <a16:creationId xmlns:a16="http://schemas.microsoft.com/office/drawing/2014/main" id="{A5FC8F8B-A556-4C51-9DC9-73D8F6BA3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48289" y="3437953"/>
            <a:ext cx="2404046" cy="23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43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83CFBA6-CE65-403A-9402-96B75FC89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59AF335C-09EE-4959-A2C9-B32F3C6C1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4CCE8C7-E8BB-47EB-BBC7-5E8948F8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665878D-6479-49F4-BD1C-D1BE63CAB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6400AEB-4991-4E07-8599-C36A9E354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0C2AEB7A-70D9-4DE7-B97A-0325DBC9F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FC03DDD2-9CC7-40B7-A632-50BF3E3F6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7F0B3262-F0EC-44D3-AA37-9552D248C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1839BD80-9BF2-49B4-BB03-B5AAB359B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BDC00C45-9216-4702-A31A-391B1D89C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5FB0F70F-34B9-4938-B487-312A0BF0E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791D1EE1-5A08-47A7-8D44-0940DEF5B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E04F3404-E41A-43F9-AC45-52EB0874B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1BC7BDB-967A-4559-AA14-041BCB872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A39F46EA-3E4A-46CA-BCB8-CA695ED3F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491A4A32-7F8C-4CA7-9281-9761F0357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46B02D76-3CD9-4DF5-A3AD-793E7204E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579A2FB-E98B-4144-9D52-3A72BD8D1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65E500DD-EB71-44B5-A2FA-88E996435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04D6AAD6-45AE-454A-9206-8B90E8A26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F7399B13-8510-45F6-98C4-0F14C0B37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CA595445-6A38-4465-9A5D-9705388D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21D40BAF-4AE0-46F4-BD65-057F0DC66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B17F2D73-16DF-4138-B72D-E5B204717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DB8ABBC2-6C0C-4F6E-97EB-55B3B7B2F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7A49885E-6B05-41B6-B47F-9D24456F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DADA868-08FE-425A-AEF9-B622F9373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4AE17B7F-6C2F-42A9-946F-8FF49617D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BF7E8610-2DF7-4AF0-B876-0F3B7882A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1C8C023-62A6-4DA0-8DF4-3F4EA9409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0DA0C-C51A-47E8-9783-8B556CFDB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Beyond Traditional Sports</a:t>
            </a:r>
          </a:p>
        </p:txBody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26B9FE07-322E-43FB-8707-C9826BD90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BF5DD11-89B5-446D-A0F7-265CBABF2B2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28927805"/>
              </p:ext>
            </p:extLst>
          </p:nvPr>
        </p:nvGraphicFramePr>
        <p:xfrm>
          <a:off x="961012" y="2930805"/>
          <a:ext cx="10265786" cy="2961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6" name="Picture 35" descr="A picture containing grass, outdoor, metal, green&#10;&#10;Description automatically generated">
            <a:extLst>
              <a:ext uri="{FF2B5EF4-FFF2-40B4-BE49-F238E27FC236}">
                <a16:creationId xmlns:a16="http://schemas.microsoft.com/office/drawing/2014/main" id="{71DDB0EF-AA42-4D56-A785-FB3B4B7B46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936125" y="3081168"/>
            <a:ext cx="1363181" cy="117777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ECA1674-1524-4A5F-8E7C-1B6AFAEA50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236655" y="2973067"/>
            <a:ext cx="1714500" cy="1285875"/>
          </a:xfrm>
          <a:prstGeom prst="rect">
            <a:avLst/>
          </a:prstGeom>
        </p:spPr>
      </p:pic>
      <p:pic>
        <p:nvPicPr>
          <p:cNvPr id="47" name="Picture 46" descr="Text&#10;&#10;Description automatically generated">
            <a:extLst>
              <a:ext uri="{FF2B5EF4-FFF2-40B4-BE49-F238E27FC236}">
                <a16:creationId xmlns:a16="http://schemas.microsoft.com/office/drawing/2014/main" id="{DC2DED3D-643D-49D2-AFAB-850FEB8489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499639" y="2944062"/>
            <a:ext cx="225433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5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8FE9B1-4DD0-4E3E-87E4-3305B3DF5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80" y="309041"/>
            <a:ext cx="3778870" cy="14461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Trailways, </a:t>
            </a:r>
            <a:r>
              <a:rPr lang="en-US" sz="4000" dirty="0" err="1">
                <a:solidFill>
                  <a:srgbClr val="FEFFFF"/>
                </a:solidFill>
              </a:rPr>
              <a:t>Blueways</a:t>
            </a:r>
            <a:r>
              <a:rPr lang="en-US" sz="4000" dirty="0">
                <a:solidFill>
                  <a:srgbClr val="FEFFFF"/>
                </a:solidFill>
              </a:rPr>
              <a:t> &amp; Fishing</a:t>
            </a:r>
          </a:p>
        </p:txBody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95C2D5-8644-4FBB-BE0A-4162CE8CB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94" y="1373868"/>
            <a:ext cx="5640502" cy="4117566"/>
          </a:xfrm>
          <a:prstGeom prst="rect">
            <a:avLst/>
          </a:prstGeom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139CCF1-0557-4F44-9B56-2719398FF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286" y="2032000"/>
            <a:ext cx="4431245" cy="387922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dirty="0">
                <a:solidFill>
                  <a:srgbClr val="FEFFFF"/>
                </a:solidFill>
              </a:rPr>
              <a:t>Coordination between Districts and TPCG Planning to develop the regional Bicycle and Pedestrian Plan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Focus on interconnected systems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We are part of the South Central Regional Metropolitan Planning Organization that includes paddle trails, bike trails and walking trails throughout the area</a:t>
            </a:r>
          </a:p>
          <a:p>
            <a:pPr marL="457200" lvl="1" indent="0">
              <a:buNone/>
            </a:pPr>
            <a:endParaRPr lang="en-US" dirty="0">
              <a:solidFill>
                <a:srgbClr val="FEFFFF"/>
              </a:solidFill>
            </a:endParaRPr>
          </a:p>
          <a:p>
            <a:r>
              <a:rPr lang="en-US" dirty="0">
                <a:solidFill>
                  <a:srgbClr val="FEFFFF"/>
                </a:solidFill>
              </a:rPr>
              <a:t>Districts and TPR should promote fishing opportunities</a:t>
            </a:r>
          </a:p>
          <a:p>
            <a:pPr marL="0" indent="0">
              <a:buNone/>
            </a:pPr>
            <a:endParaRPr lang="en-US" dirty="0">
              <a:solidFill>
                <a:srgbClr val="FEFFFF"/>
              </a:solidFill>
            </a:endParaRPr>
          </a:p>
          <a:p>
            <a:pPr marL="0" indent="0"/>
            <a:endParaRPr lang="en-US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67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8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9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0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1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2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3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4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5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6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3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5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6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7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8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9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0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6" name="Freeform 11">
            <a:extLst>
              <a:ext uri="{FF2B5EF4-FFF2-40B4-BE49-F238E27FC236}">
                <a16:creationId xmlns:a16="http://schemas.microsoft.com/office/drawing/2014/main" id="{BFE4781A-41C7-4F27-8792-A74EFB8E5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0B0685DC-0CEE-482C-8A89-7A85EECA3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0DA0C-C51A-47E8-9783-8B556CFDB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527" y="685800"/>
            <a:ext cx="3649085" cy="52254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Adult and Senior Recreation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31628A5-06CF-426B-948A-59ED234C9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3267CDD8-FAEF-450A-B972-A75A90390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3170" y="1030859"/>
            <a:ext cx="5970162" cy="52254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u="sng" dirty="0"/>
              <a:t>Board Observations</a:t>
            </a:r>
          </a:p>
          <a:p>
            <a:r>
              <a:rPr lang="en-US" sz="1700" dirty="0"/>
              <a:t>Very little currently offered for these demographics</a:t>
            </a:r>
          </a:p>
          <a:p>
            <a:r>
              <a:rPr lang="en-US" sz="1700" dirty="0"/>
              <a:t>Facilities are often empty during the day</a:t>
            </a:r>
          </a:p>
          <a:p>
            <a:r>
              <a:rPr lang="en-US" sz="1700" dirty="0"/>
              <a:t>Several agencies and organizations are dedicated to various sectors of these demographics</a:t>
            </a:r>
          </a:p>
          <a:p>
            <a:pPr marL="0" indent="0"/>
            <a:endParaRPr lang="en-US" sz="1700" dirty="0"/>
          </a:p>
          <a:p>
            <a:pPr marL="0" indent="0">
              <a:buNone/>
            </a:pPr>
            <a:r>
              <a:rPr lang="en-US" sz="2000" u="sng" dirty="0"/>
              <a:t>Board Recommendations</a:t>
            </a:r>
          </a:p>
          <a:p>
            <a:r>
              <a:rPr lang="en-US" sz="1700" dirty="0"/>
              <a:t>Presents a tremendous opportunity for TPR</a:t>
            </a:r>
          </a:p>
          <a:p>
            <a:pPr lvl="1"/>
            <a:r>
              <a:rPr lang="en-US" sz="1700" dirty="0"/>
              <a:t>Pilot programs for pickle ball, corn hole, kickball, dodgeball, etc.</a:t>
            </a:r>
          </a:p>
          <a:p>
            <a:r>
              <a:rPr lang="en-US" sz="1700" dirty="0"/>
              <a:t>Provide senior programs during the day</a:t>
            </a:r>
          </a:p>
          <a:p>
            <a:pPr lvl="1"/>
            <a:r>
              <a:rPr lang="en-US" sz="1700" dirty="0"/>
              <a:t>Yoga, art classes, </a:t>
            </a:r>
            <a:r>
              <a:rPr lang="en-US" sz="1700" dirty="0" err="1"/>
              <a:t>crossfit</a:t>
            </a:r>
            <a:r>
              <a:rPr lang="en-US" sz="1700" dirty="0"/>
              <a:t>, etc.</a:t>
            </a:r>
          </a:p>
          <a:p>
            <a:r>
              <a:rPr lang="en-US" sz="1700" dirty="0"/>
              <a:t>Partner with outside organizations such as Council on Aging to offer more…meals, dances, etc.</a:t>
            </a:r>
          </a:p>
          <a:p>
            <a:endParaRPr lang="en-US" sz="1700" dirty="0"/>
          </a:p>
          <a:p>
            <a:endParaRPr lang="en-US" sz="1700" dirty="0"/>
          </a:p>
          <a:p>
            <a:pPr marL="0" indent="0"/>
            <a:endParaRPr lang="en-US" sz="1700" dirty="0"/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2D902729-F83B-46AA-B572-057BD32A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6041" y="1871831"/>
            <a:ext cx="0" cy="32004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6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8FE9B1-4DD0-4E3E-87E4-3305B3DF5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2816957"/>
            <a:ext cx="2454052" cy="125989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Airbase Complex</a:t>
            </a:r>
          </a:p>
        </p:txBody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8B3E152-DC25-4910-B67A-ECA00419E0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1109768"/>
              </p:ext>
            </p:extLst>
          </p:nvPr>
        </p:nvGraphicFramePr>
        <p:xfrm>
          <a:off x="4716816" y="219986"/>
          <a:ext cx="6832212" cy="1773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" name="Title 1">
            <a:extLst>
              <a:ext uri="{FF2B5EF4-FFF2-40B4-BE49-F238E27FC236}">
                <a16:creationId xmlns:a16="http://schemas.microsoft.com/office/drawing/2014/main" id="{D76518BA-37D5-4E1B-BD8A-6C16D8A69F29}"/>
              </a:ext>
            </a:extLst>
          </p:cNvPr>
          <p:cNvSpPr txBox="1">
            <a:spLocks/>
          </p:cNvSpPr>
          <p:nvPr/>
        </p:nvSpPr>
        <p:spPr>
          <a:xfrm>
            <a:off x="4174507" y="5063250"/>
            <a:ext cx="7971061" cy="12462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400" u="sng" dirty="0"/>
              <a:t>Board Recommendation</a:t>
            </a:r>
            <a:r>
              <a:rPr lang="en-US" sz="2400" dirty="0"/>
              <a:t>:</a:t>
            </a:r>
          </a:p>
          <a:p>
            <a:pPr algn="ctr">
              <a:spcAft>
                <a:spcPts val="600"/>
              </a:spcAft>
            </a:pPr>
            <a:r>
              <a:rPr lang="en-US" sz="2400" dirty="0"/>
              <a:t>TPCG should take over control, planning and</a:t>
            </a:r>
          </a:p>
          <a:p>
            <a:pPr algn="ctr">
              <a:spcAft>
                <a:spcPts val="600"/>
              </a:spcAft>
            </a:pPr>
            <a:r>
              <a:rPr lang="en-US" sz="2400" dirty="0"/>
              <a:t>maintenance of the Airbase Complex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F7871D3-D376-4490-8A92-CD7315CEB3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91" y="2029194"/>
            <a:ext cx="7971061" cy="283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6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8D7E52-825A-4438-9AA2-191D59345A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BE8D7E52-825A-4438-9AA2-191D59345A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98446B6-1219-49DB-8736-2ECC4CCB51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D98446B6-1219-49DB-8736-2ECC4CCB51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74345C9-ABF8-4F9A-BA28-4330D56F91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374345C9-ABF8-4F9A-BA28-4330D56F91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  <p:bldP spid="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EC591-1B61-4A23-8C4D-EAF4828CB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67028"/>
          </a:xfrm>
        </p:spPr>
        <p:txBody>
          <a:bodyPr/>
          <a:lstStyle/>
          <a:p>
            <a:pPr algn="ctr"/>
            <a:r>
              <a:rPr lang="en-US" dirty="0"/>
              <a:t>Adaptive Sports and Recreation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15FE7C6-7F4F-423D-BBF1-02847FB1C0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9926920"/>
              </p:ext>
            </p:extLst>
          </p:nvPr>
        </p:nvGraphicFramePr>
        <p:xfrm>
          <a:off x="2589212" y="2133600"/>
          <a:ext cx="8915400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199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6ECE2F-432B-48B1-A6BF-035FB0A73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07D6679-1879-4E1C-92BE-976A2961C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D6E3A8-B88B-439D-B204-BB99BBB5C6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CF8C522-ACB7-4710-A00E-583FB7F27C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ADC0F4-2D43-4100-B453-6281EC6C7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183CFBA6-CE65-403A-9402-96B75FC89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59AF335C-09EE-4959-A2C9-B32F3C6C1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94CCE8C7-E8BB-47EB-BBC7-5E8948F8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2665878D-6479-49F4-BD1C-D1BE63CAB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C6400AEB-4991-4E07-8599-C36A9E354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0C2AEB7A-70D9-4DE7-B97A-0325DBC9F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id="{FC03DDD2-9CC7-40B7-A632-50BF3E3F6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17">
              <a:extLst>
                <a:ext uri="{FF2B5EF4-FFF2-40B4-BE49-F238E27FC236}">
                  <a16:creationId xmlns:a16="http://schemas.microsoft.com/office/drawing/2014/main" id="{7F0B3262-F0EC-44D3-AA37-9552D248C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1839BD80-9BF2-49B4-BB03-B5AAB359B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BDC00C45-9216-4702-A31A-391B1D89C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20">
              <a:extLst>
                <a:ext uri="{FF2B5EF4-FFF2-40B4-BE49-F238E27FC236}">
                  <a16:creationId xmlns:a16="http://schemas.microsoft.com/office/drawing/2014/main" id="{5FB0F70F-34B9-4938-B487-312A0BF0E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3" name="Freeform 21">
              <a:extLst>
                <a:ext uri="{FF2B5EF4-FFF2-40B4-BE49-F238E27FC236}">
                  <a16:creationId xmlns:a16="http://schemas.microsoft.com/office/drawing/2014/main" id="{791D1EE1-5A08-47A7-8D44-0940DEF5B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4" name="Freeform 22">
              <a:extLst>
                <a:ext uri="{FF2B5EF4-FFF2-40B4-BE49-F238E27FC236}">
                  <a16:creationId xmlns:a16="http://schemas.microsoft.com/office/drawing/2014/main" id="{E04F3404-E41A-43F9-AC45-52EB0874B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1BC7BDB-967A-4559-AA14-041BCB872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7" name="Freeform 27">
              <a:extLst>
                <a:ext uri="{FF2B5EF4-FFF2-40B4-BE49-F238E27FC236}">
                  <a16:creationId xmlns:a16="http://schemas.microsoft.com/office/drawing/2014/main" id="{A39F46EA-3E4A-46CA-BCB8-CA695ED3F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28">
              <a:extLst>
                <a:ext uri="{FF2B5EF4-FFF2-40B4-BE49-F238E27FC236}">
                  <a16:creationId xmlns:a16="http://schemas.microsoft.com/office/drawing/2014/main" id="{491A4A32-7F8C-4CA7-9281-9761F0357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46B02D76-3CD9-4DF5-A3AD-793E7204E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E579A2FB-E98B-4144-9D52-3A72BD8D1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1">
              <a:extLst>
                <a:ext uri="{FF2B5EF4-FFF2-40B4-BE49-F238E27FC236}">
                  <a16:creationId xmlns:a16="http://schemas.microsoft.com/office/drawing/2014/main" id="{65E500DD-EB71-44B5-A2FA-88E996435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2">
              <a:extLst>
                <a:ext uri="{FF2B5EF4-FFF2-40B4-BE49-F238E27FC236}">
                  <a16:creationId xmlns:a16="http://schemas.microsoft.com/office/drawing/2014/main" id="{04D6AAD6-45AE-454A-9206-8B90E8A26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3">
              <a:extLst>
                <a:ext uri="{FF2B5EF4-FFF2-40B4-BE49-F238E27FC236}">
                  <a16:creationId xmlns:a16="http://schemas.microsoft.com/office/drawing/2014/main" id="{F7399B13-8510-45F6-98C4-0F14C0B37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4">
              <a:extLst>
                <a:ext uri="{FF2B5EF4-FFF2-40B4-BE49-F238E27FC236}">
                  <a16:creationId xmlns:a16="http://schemas.microsoft.com/office/drawing/2014/main" id="{CA595445-6A38-4465-9A5D-9705388D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5">
              <a:extLst>
                <a:ext uri="{FF2B5EF4-FFF2-40B4-BE49-F238E27FC236}">
                  <a16:creationId xmlns:a16="http://schemas.microsoft.com/office/drawing/2014/main" id="{21D40BAF-4AE0-46F4-BD65-057F0DC66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36">
              <a:extLst>
                <a:ext uri="{FF2B5EF4-FFF2-40B4-BE49-F238E27FC236}">
                  <a16:creationId xmlns:a16="http://schemas.microsoft.com/office/drawing/2014/main" id="{B17F2D73-16DF-4138-B72D-E5B204717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7" name="Freeform 37">
              <a:extLst>
                <a:ext uri="{FF2B5EF4-FFF2-40B4-BE49-F238E27FC236}">
                  <a16:creationId xmlns:a16="http://schemas.microsoft.com/office/drawing/2014/main" id="{DB8ABBC2-6C0C-4F6E-97EB-55B3B7B2F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8" name="Freeform 38">
              <a:extLst>
                <a:ext uri="{FF2B5EF4-FFF2-40B4-BE49-F238E27FC236}">
                  <a16:creationId xmlns:a16="http://schemas.microsoft.com/office/drawing/2014/main" id="{7A49885E-6B05-41B6-B47F-9D24456F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BDADA868-08FE-425A-AEF9-B622F9373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Freeform 11">
            <a:extLst>
              <a:ext uri="{FF2B5EF4-FFF2-40B4-BE49-F238E27FC236}">
                <a16:creationId xmlns:a16="http://schemas.microsoft.com/office/drawing/2014/main" id="{4AE17B7F-6C2F-42A9-946F-8FF49617D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21972F-15C2-44AC-8AF2-B0AFC5D23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071" y="2888150"/>
            <a:ext cx="2454052" cy="11609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Current System</a:t>
            </a:r>
          </a:p>
        </p:txBody>
      </p:sp>
      <p:sp>
        <p:nvSpPr>
          <p:cNvPr id="86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8" name="Content Placeholder 3">
            <a:extLst>
              <a:ext uri="{FF2B5EF4-FFF2-40B4-BE49-F238E27FC236}">
                <a16:creationId xmlns:a16="http://schemas.microsoft.com/office/drawing/2014/main" id="{BE01B8FC-0FC4-4196-A3F4-7E26AEB432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2591987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0503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8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BEC591-1B61-4A23-8C4D-EAF4828CB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130" y="2618353"/>
            <a:ext cx="2454052" cy="163716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Bayou Buddies</a:t>
            </a:r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D8EE1A64-5D64-4241-ABAA-8A29F5C00B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384765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Larussa Conclusion">
            <a:hlinkClick r:id="" action="ppaction://media"/>
            <a:extLst>
              <a:ext uri="{FF2B5EF4-FFF2-40B4-BE49-F238E27FC236}">
                <a16:creationId xmlns:a16="http://schemas.microsoft.com/office/drawing/2014/main" id="{232E044F-DB32-49DF-AFD8-4D5090F050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54954" y="5212862"/>
            <a:ext cx="510459" cy="5158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090109-314C-448F-93A1-AEA1C487D4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080" y="92990"/>
            <a:ext cx="8132920" cy="6765009"/>
          </a:xfrm>
          <a:prstGeom prst="rect">
            <a:avLst/>
          </a:prstGeom>
        </p:spPr>
      </p:pic>
      <p:pic>
        <p:nvPicPr>
          <p:cNvPr id="13" name="Picture 12" descr="A picture containing sky, outdoor, road, sport&#10;&#10;Description automatically generated">
            <a:extLst>
              <a:ext uri="{FF2B5EF4-FFF2-40B4-BE49-F238E27FC236}">
                <a16:creationId xmlns:a16="http://schemas.microsoft.com/office/drawing/2014/main" id="{121C0E6C-0B27-4FEF-9E5F-46356A47BD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699" y="92989"/>
            <a:ext cx="8132920" cy="6765011"/>
          </a:xfrm>
          <a:prstGeom prst="rect">
            <a:avLst/>
          </a:prstGeom>
        </p:spPr>
      </p:pic>
      <p:pic>
        <p:nvPicPr>
          <p:cNvPr id="15" name="Picture 14" descr="A picture containing person, grass, sport, player&#10;&#10;Description automatically generated">
            <a:extLst>
              <a:ext uri="{FF2B5EF4-FFF2-40B4-BE49-F238E27FC236}">
                <a16:creationId xmlns:a16="http://schemas.microsoft.com/office/drawing/2014/main" id="{50F334D0-2FFA-4EE6-9B9E-CBC63644B5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699" y="124507"/>
            <a:ext cx="8132920" cy="6765009"/>
          </a:xfrm>
          <a:prstGeom prst="rect">
            <a:avLst/>
          </a:prstGeom>
        </p:spPr>
      </p:pic>
      <p:pic>
        <p:nvPicPr>
          <p:cNvPr id="5" name="Picture 4" descr="A picture containing grass, sport, athletic game, tennis&#10;&#10;Description automatically generated">
            <a:extLst>
              <a:ext uri="{FF2B5EF4-FFF2-40B4-BE49-F238E27FC236}">
                <a16:creationId xmlns:a16="http://schemas.microsoft.com/office/drawing/2014/main" id="{DCE199F1-C54C-4D44-8355-AE7E27EEF6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93" y="-125074"/>
            <a:ext cx="12192158" cy="660995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BD96C50-52B8-4522-81C9-74E8852EA5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2" y="-32085"/>
            <a:ext cx="12191999" cy="66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4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4F37CDB0-A052-4BC1-A8A6-541F84B37D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>
                                            <p:graphicEl>
                                              <a:dgm id="{4F37CDB0-A052-4BC1-A8A6-541F84B37D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F75F0C49-98B6-4D16-AE14-238D389D8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>
                                            <p:graphicEl>
                                              <a:dgm id="{F75F0C49-98B6-4D16-AE14-238D389D89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E8E5B907-1B92-4175-A503-B681F72110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>
                                            <p:graphicEl>
                                              <a:dgm id="{E8E5B907-1B92-4175-A503-B681F72110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BB412F81-D103-489C-9453-6EF11B12F5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>
                                            <p:graphicEl>
                                              <a:dgm id="{BB412F81-D103-489C-9453-6EF11B12F5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6BF1F7DF-F959-4410-A881-B4533D08CE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>
                                            <p:graphicEl>
                                              <a:dgm id="{6BF1F7DF-F959-4410-A881-B4533D08CE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266F2CBE-FCF6-4277-9A0D-1A07617F02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>
                                            <p:graphicEl>
                                              <a:dgm id="{266F2CBE-FCF6-4277-9A0D-1A07617F02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54C6F1E8-9D33-4A2F-BD0F-F971EE3A6B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>
                                            <p:graphicEl>
                                              <a:dgm id="{54C6F1E8-9D33-4A2F-BD0F-F971EE3A6B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9AA2E21C-E555-4BBE-9CD1-E75E776883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>
                                            <p:graphicEl>
                                              <a:dgm id="{9AA2E21C-E555-4BBE-9CD1-E75E776883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66E9E43F-CB64-4075-B05D-ED03A534B1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8">
                                            <p:graphicEl>
                                              <a:dgm id="{66E9E43F-CB64-4075-B05D-ED03A534B1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accel="4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FBFA2B7A-53EA-406B-B0C9-858E3A7B9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8">
                                            <p:graphicEl>
                                              <a:dgm id="{FBFA2B7A-53EA-406B-B0C9-858E3A7B9B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F228D077-C673-4744-9683-D7A6D03D51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8">
                                            <p:graphicEl>
                                              <a:dgm id="{F228D077-C673-4744-9683-D7A6D03D51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9E799DCD-2C6D-49B4-AA49-6E124E160A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8">
                                            <p:graphicEl>
                                              <a:dgm id="{9E799DCD-2C6D-49B4-AA49-6E124E160A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8E1653E9-3B11-435B-AD7B-72EAB8F08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8">
                                            <p:graphicEl>
                                              <a:dgm id="{8E1653E9-3B11-435B-AD7B-72EAB8F085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50D052A1-01A4-47D5-BCAE-4D58F6E7C6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8">
                                            <p:graphicEl>
                                              <a:dgm id="{50D052A1-01A4-47D5-BCAE-4D58F6E7C6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490951FB-0724-4B6E-989F-165F5130D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8">
                                            <p:graphicEl>
                                              <a:dgm id="{490951FB-0724-4B6E-989F-165F5130D6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63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1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Graphic spid="28" grpId="0" uiExpand="1">
        <p:bldSub>
          <a:bldDgm bld="one"/>
        </p:bldSub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17EBE3-FF86-4DA1-BC9A-331F7F214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0573C01-C224-4070-B789-F690B312F7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4103" y="1318591"/>
            <a:ext cx="5800929" cy="4220820"/>
          </a:xfrm>
        </p:spPr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600" dirty="0">
                <a:solidFill>
                  <a:schemeClr val="tx2">
                    <a:lumMod val="75000"/>
                  </a:schemeClr>
                </a:solidFill>
              </a:rPr>
              <a:t>“If you always do what you’ve always done, you’ll get what you’ve always got.”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D7F98C-BFD8-4A45-A649-D452FED2C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5048" y="1871831"/>
            <a:ext cx="3084569" cy="3199806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- Henry Ford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D43EC1-35FA-4FC3-8526-F655CEB09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7196" y="1871831"/>
            <a:ext cx="0" cy="32004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101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1972F-15C2-44AC-8AF2-B0AFC5D23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09"/>
            <a:ext cx="8170338" cy="13591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>
                <a:solidFill>
                  <a:schemeClr val="tx2">
                    <a:lumMod val="75000"/>
                  </a:schemeClr>
                </a:solidFill>
              </a:rPr>
              <a:t>Roles and Responsibilities Under Our Current System</a:t>
            </a:r>
            <a:endParaRPr lang="en-US" sz="4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ED8F4-6FB3-4595-BDE5-4C76425B4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50955" y="2556670"/>
            <a:ext cx="3727130" cy="3368141"/>
          </a:xfrm>
        </p:spPr>
        <p:txBody>
          <a:bodyPr>
            <a:normAutofit/>
          </a:bodyPr>
          <a:lstStyle/>
          <a:p>
            <a:r>
              <a:rPr lang="en-US" dirty="0"/>
              <a:t>To plan, host, schedule and coordinate recreation, quality of life and leisure activities for the residents of Terrebonne Parish.</a:t>
            </a:r>
          </a:p>
          <a:p>
            <a:r>
              <a:rPr lang="en-US" dirty="0"/>
              <a:t>To maintain certain recreational facilities and playgrounds that are owned or managed by Terrebonne Parish.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EA0A6-2858-4701-ADD8-FDE7572598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4261" y="1983297"/>
            <a:ext cx="3999001" cy="576262"/>
          </a:xfrm>
        </p:spPr>
        <p:txBody>
          <a:bodyPr/>
          <a:lstStyle/>
          <a:p>
            <a:pPr algn="ctr"/>
            <a:r>
              <a:rPr lang="en-US" dirty="0"/>
              <a:t>Recreation Districts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F12CF85-3A72-47B6-807F-143F1BC385E9}"/>
              </a:ext>
            </a:extLst>
          </p:cNvPr>
          <p:cNvSpPr txBox="1">
            <a:spLocks/>
          </p:cNvSpPr>
          <p:nvPr/>
        </p:nvSpPr>
        <p:spPr>
          <a:xfrm>
            <a:off x="2064779" y="1983297"/>
            <a:ext cx="3999001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TPR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4C3BDC1-A22E-4163-A0E5-B49370B7E66F}"/>
              </a:ext>
            </a:extLst>
          </p:cNvPr>
          <p:cNvSpPr txBox="1">
            <a:spLocks/>
          </p:cNvSpPr>
          <p:nvPr/>
        </p:nvSpPr>
        <p:spPr>
          <a:xfrm>
            <a:off x="7048767" y="2556669"/>
            <a:ext cx="3727130" cy="336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build, maintain and operate recreational facilities throughout their respective districts.</a:t>
            </a:r>
          </a:p>
          <a:p>
            <a:r>
              <a:rPr lang="en-US" dirty="0"/>
              <a:t>To provide programs that TPR does not offer or that are not in direct competition with TPR.</a:t>
            </a:r>
          </a:p>
        </p:txBody>
      </p:sp>
    </p:spTree>
    <p:extLst>
      <p:ext uri="{BB962C8B-B14F-4D97-AF65-F5344CB8AC3E}">
        <p14:creationId xmlns:p14="http://schemas.microsoft.com/office/powerpoint/2010/main" val="2159244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1972F-15C2-44AC-8AF2-B0AFC5D23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24982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2">
                    <a:lumMod val="75000"/>
                  </a:schemeClr>
                </a:solidFill>
              </a:rPr>
              <a:t>Resolution No. 20-247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32389-928C-4DF4-B737-DD04221D8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2" y="1337272"/>
            <a:ext cx="1688320" cy="576262"/>
          </a:xfrm>
        </p:spPr>
        <p:txBody>
          <a:bodyPr/>
          <a:lstStyle/>
          <a:p>
            <a:r>
              <a:rPr lang="en-US" dirty="0"/>
              <a:t>Section 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ED8F4-6FB3-4595-BDE5-4C76425B4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89212" y="1913534"/>
            <a:ext cx="4342893" cy="2021103"/>
          </a:xfrm>
        </p:spPr>
        <p:txBody>
          <a:bodyPr/>
          <a:lstStyle/>
          <a:p>
            <a:r>
              <a:rPr lang="en-US" dirty="0"/>
              <a:t>Alter existing boundaries</a:t>
            </a:r>
          </a:p>
          <a:p>
            <a:r>
              <a:rPr lang="en-US" dirty="0"/>
              <a:t>Merge districts</a:t>
            </a:r>
          </a:p>
          <a:p>
            <a:r>
              <a:rPr lang="en-US" dirty="0"/>
              <a:t>Complete consolidation</a:t>
            </a:r>
          </a:p>
          <a:p>
            <a:r>
              <a:rPr lang="en-US" dirty="0"/>
              <a:t>Any other recommendations</a:t>
            </a:r>
          </a:p>
          <a:p>
            <a:r>
              <a:rPr lang="en-US" dirty="0"/>
              <a:t>Voter presentation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B94AB5-689C-4E4B-98F7-25157CB9CC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589212" y="3934637"/>
            <a:ext cx="3999001" cy="576262"/>
          </a:xfrm>
        </p:spPr>
        <p:txBody>
          <a:bodyPr/>
          <a:lstStyle/>
          <a:p>
            <a:r>
              <a:rPr lang="en-US" dirty="0"/>
              <a:t>Section 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F6B0ED-F19E-4F89-8AD1-1918819892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593431" y="4510899"/>
            <a:ext cx="4338674" cy="1332957"/>
          </a:xfrm>
        </p:spPr>
        <p:txBody>
          <a:bodyPr/>
          <a:lstStyle/>
          <a:p>
            <a:r>
              <a:rPr lang="en-US" dirty="0"/>
              <a:t>TPR programming</a:t>
            </a:r>
          </a:p>
          <a:p>
            <a:r>
              <a:rPr lang="en-US" dirty="0"/>
              <a:t>TPR operations</a:t>
            </a:r>
          </a:p>
          <a:p>
            <a:r>
              <a:rPr lang="en-US" dirty="0"/>
              <a:t>District operations</a:t>
            </a:r>
          </a:p>
          <a:p>
            <a:endParaRPr lang="en-US" dirty="0"/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A43D2F40-346F-498B-9B9C-5C37228CD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664" y="1408123"/>
            <a:ext cx="5924550" cy="1831895"/>
          </a:xfrm>
          <a:prstGeom prst="rect">
            <a:avLst/>
          </a:prstGeom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6BF2C0E5-4B78-4FE9-8F79-BE67340F5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664" y="2263706"/>
            <a:ext cx="5905500" cy="1952625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73F79CC4-8FB6-4183-BE82-337220EF7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664" y="2923363"/>
            <a:ext cx="5924550" cy="2819400"/>
          </a:xfrm>
          <a:prstGeom prst="rect">
            <a:avLst/>
          </a:prstGeom>
        </p:spPr>
      </p:pic>
      <p:pic>
        <p:nvPicPr>
          <p:cNvPr id="14" name="Picture 13" descr="Text, letter&#10;&#10;Description automatically generated">
            <a:extLst>
              <a:ext uri="{FF2B5EF4-FFF2-40B4-BE49-F238E27FC236}">
                <a16:creationId xmlns:a16="http://schemas.microsoft.com/office/drawing/2014/main" id="{02E788F2-D038-4280-BFA8-7EB995353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664" y="3681456"/>
            <a:ext cx="5838825" cy="299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11861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F1E992-B14A-4FD5-8E41-E19C83492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1" name="Freeform 27">
              <a:extLst>
                <a:ext uri="{FF2B5EF4-FFF2-40B4-BE49-F238E27FC236}">
                  <a16:creationId xmlns:a16="http://schemas.microsoft.com/office/drawing/2014/main" id="{69C544B6-3EB8-40C0-BBA0-D6825A339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008ED5F3-C2B0-4C4B-864A-381723C87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>
              <a:extLst>
                <a:ext uri="{FF2B5EF4-FFF2-40B4-BE49-F238E27FC236}">
                  <a16:creationId xmlns:a16="http://schemas.microsoft.com/office/drawing/2014/main" id="{23CC4B0B-BFBC-4B5D-87E1-9E6415263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>
              <a:extLst>
                <a:ext uri="{FF2B5EF4-FFF2-40B4-BE49-F238E27FC236}">
                  <a16:creationId xmlns:a16="http://schemas.microsoft.com/office/drawing/2014/main" id="{C346C5BB-C560-432B-B712-CC4188B6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>
              <a:extLst>
                <a:ext uri="{FF2B5EF4-FFF2-40B4-BE49-F238E27FC236}">
                  <a16:creationId xmlns:a16="http://schemas.microsoft.com/office/drawing/2014/main" id="{A5D527C1-B6DA-42CF-8499-7561AF3C1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>
              <a:extLst>
                <a:ext uri="{FF2B5EF4-FFF2-40B4-BE49-F238E27FC236}">
                  <a16:creationId xmlns:a16="http://schemas.microsoft.com/office/drawing/2014/main" id="{79811171-A408-48D1-B498-29EEB218D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>
              <a:extLst>
                <a:ext uri="{FF2B5EF4-FFF2-40B4-BE49-F238E27FC236}">
                  <a16:creationId xmlns:a16="http://schemas.microsoft.com/office/drawing/2014/main" id="{CAB35AA3-C384-40C1-972D-E9CF2ECEB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>
              <a:extLst>
                <a:ext uri="{FF2B5EF4-FFF2-40B4-BE49-F238E27FC236}">
                  <a16:creationId xmlns:a16="http://schemas.microsoft.com/office/drawing/2014/main" id="{F1FB2FB4-BDB4-49C0-B229-C44C3A652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>
              <a:extLst>
                <a:ext uri="{FF2B5EF4-FFF2-40B4-BE49-F238E27FC236}">
                  <a16:creationId xmlns:a16="http://schemas.microsoft.com/office/drawing/2014/main" id="{911B13BF-C299-4EDA-AC49-B43C6E01B0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>
              <a:extLst>
                <a:ext uri="{FF2B5EF4-FFF2-40B4-BE49-F238E27FC236}">
                  <a16:creationId xmlns:a16="http://schemas.microsoft.com/office/drawing/2014/main" id="{46744126-7C1B-4B5B-BBB2-8F25CE557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>
              <a:extLst>
                <a:ext uri="{FF2B5EF4-FFF2-40B4-BE49-F238E27FC236}">
                  <a16:creationId xmlns:a16="http://schemas.microsoft.com/office/drawing/2014/main" id="{5DCDFB75-55EC-4221-A026-2DF2C8ACB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>
              <a:extLst>
                <a:ext uri="{FF2B5EF4-FFF2-40B4-BE49-F238E27FC236}">
                  <a16:creationId xmlns:a16="http://schemas.microsoft.com/office/drawing/2014/main" id="{F9DB045F-5C45-45BF-AFCB-2EA8DE14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4" name="Freeform 11">
            <a:extLst>
              <a:ext uri="{FF2B5EF4-FFF2-40B4-BE49-F238E27FC236}">
                <a16:creationId xmlns:a16="http://schemas.microsoft.com/office/drawing/2014/main" id="{1E86F813-D67B-409D-AA77-FA8878C2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0BB6E0-44F4-4938-8070-5992040BD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1F1B68-2279-43F2-8833-D2B0E5318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5523" y="804335"/>
            <a:ext cx="6504926" cy="524933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Total Consolidation, Moving of Lines and Merging of Districts</a:t>
            </a:r>
          </a:p>
        </p:txBody>
      </p:sp>
    </p:spTree>
    <p:extLst>
      <p:ext uri="{BB962C8B-B14F-4D97-AF65-F5344CB8AC3E}">
        <p14:creationId xmlns:p14="http://schemas.microsoft.com/office/powerpoint/2010/main" val="89063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3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4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7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7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8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95FFA5E0-4C70-431D-A19D-18415F6C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2E1879-65AA-4182-9690-A9F54C8AFE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2" b="50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BBE55C11-4C41-45E4-A00F-83DEE6BB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3632297"/>
            <a:ext cx="7527616" cy="2170389"/>
          </a:xfrm>
          <a:custGeom>
            <a:avLst/>
            <a:gdLst>
              <a:gd name="connsiteX0" fmla="*/ 0 w 7527616"/>
              <a:gd name="connsiteY0" fmla="*/ 0 h 2170389"/>
              <a:gd name="connsiteX1" fmla="*/ 85411 w 7527616"/>
              <a:gd name="connsiteY1" fmla="*/ 0 h 2170389"/>
              <a:gd name="connsiteX2" fmla="*/ 926533 w 7527616"/>
              <a:gd name="connsiteY2" fmla="*/ 0 h 2170389"/>
              <a:gd name="connsiteX3" fmla="*/ 1114264 w 7527616"/>
              <a:gd name="connsiteY3" fmla="*/ 0 h 2170389"/>
              <a:gd name="connsiteX4" fmla="*/ 6544376 w 7527616"/>
              <a:gd name="connsiteY4" fmla="*/ 0 h 2170389"/>
              <a:gd name="connsiteX5" fmla="*/ 6610082 w 7527616"/>
              <a:gd name="connsiteY5" fmla="*/ 26276 h 2170389"/>
              <a:gd name="connsiteX6" fmla="*/ 6619468 w 7527616"/>
              <a:gd name="connsiteY6" fmla="*/ 36786 h 2170389"/>
              <a:gd name="connsiteX7" fmla="*/ 7506496 w 7527616"/>
              <a:gd name="connsiteY7" fmla="*/ 1024760 h 2170389"/>
              <a:gd name="connsiteX8" fmla="*/ 7506496 w 7527616"/>
              <a:gd name="connsiteY8" fmla="*/ 1140374 h 2170389"/>
              <a:gd name="connsiteX9" fmla="*/ 6619468 w 7527616"/>
              <a:gd name="connsiteY9" fmla="*/ 2133603 h 2170389"/>
              <a:gd name="connsiteX10" fmla="*/ 6610082 w 7527616"/>
              <a:gd name="connsiteY10" fmla="*/ 2144113 h 2170389"/>
              <a:gd name="connsiteX11" fmla="*/ 6544376 w 7527616"/>
              <a:gd name="connsiteY11" fmla="*/ 2170389 h 2170389"/>
              <a:gd name="connsiteX12" fmla="*/ 1114264 w 7527616"/>
              <a:gd name="connsiteY12" fmla="*/ 2170389 h 2170389"/>
              <a:gd name="connsiteX13" fmla="*/ 926533 w 7527616"/>
              <a:gd name="connsiteY13" fmla="*/ 2170389 h 2170389"/>
              <a:gd name="connsiteX14" fmla="*/ 146150 w 7527616"/>
              <a:gd name="connsiteY14" fmla="*/ 2170389 h 2170389"/>
              <a:gd name="connsiteX15" fmla="*/ 0 w 7527616"/>
              <a:gd name="connsiteY15" fmla="*/ 2170389 h 217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27616" h="2170389">
                <a:moveTo>
                  <a:pt x="0" y="0"/>
                </a:moveTo>
                <a:lnTo>
                  <a:pt x="85411" y="0"/>
                </a:lnTo>
                <a:cubicBezTo>
                  <a:pt x="290008" y="0"/>
                  <a:pt x="562804" y="0"/>
                  <a:pt x="926533" y="0"/>
                </a:cubicBezTo>
                <a:cubicBezTo>
                  <a:pt x="926533" y="0"/>
                  <a:pt x="926533" y="0"/>
                  <a:pt x="1114264" y="0"/>
                </a:cubicBezTo>
                <a:cubicBezTo>
                  <a:pt x="1114264" y="0"/>
                  <a:pt x="1114264" y="0"/>
                  <a:pt x="6544376" y="0"/>
                </a:cubicBezTo>
                <a:cubicBezTo>
                  <a:pt x="6567842" y="0"/>
                  <a:pt x="6591309" y="10510"/>
                  <a:pt x="6610082" y="26276"/>
                </a:cubicBezTo>
                <a:cubicBezTo>
                  <a:pt x="6614775" y="26276"/>
                  <a:pt x="6619468" y="31531"/>
                  <a:pt x="6619468" y="36786"/>
                </a:cubicBezTo>
                <a:cubicBezTo>
                  <a:pt x="6619468" y="36786"/>
                  <a:pt x="6619468" y="36786"/>
                  <a:pt x="7506496" y="1024760"/>
                </a:cubicBezTo>
                <a:cubicBezTo>
                  <a:pt x="7534656" y="1056291"/>
                  <a:pt x="7534656" y="1108843"/>
                  <a:pt x="7506496" y="1140374"/>
                </a:cubicBezTo>
                <a:cubicBezTo>
                  <a:pt x="7506496" y="1140374"/>
                  <a:pt x="7506496" y="1140374"/>
                  <a:pt x="6619468" y="2133603"/>
                </a:cubicBezTo>
                <a:cubicBezTo>
                  <a:pt x="6619468" y="2133603"/>
                  <a:pt x="6614775" y="2138858"/>
                  <a:pt x="6610082" y="2144113"/>
                </a:cubicBezTo>
                <a:cubicBezTo>
                  <a:pt x="6591309" y="2159879"/>
                  <a:pt x="6567842" y="2170389"/>
                  <a:pt x="6544376" y="2170389"/>
                </a:cubicBezTo>
                <a:cubicBezTo>
                  <a:pt x="6544376" y="2170389"/>
                  <a:pt x="6544376" y="2170389"/>
                  <a:pt x="1114264" y="2170389"/>
                </a:cubicBezTo>
                <a:cubicBezTo>
                  <a:pt x="1114264" y="2170389"/>
                  <a:pt x="1114264" y="2170389"/>
                  <a:pt x="926533" y="2170389"/>
                </a:cubicBezTo>
                <a:cubicBezTo>
                  <a:pt x="926533" y="2170389"/>
                  <a:pt x="926533" y="2170389"/>
                  <a:pt x="146150" y="2170389"/>
                </a:cubicBezTo>
                <a:lnTo>
                  <a:pt x="0" y="2170389"/>
                </a:lnTo>
                <a:close/>
              </a:path>
            </a:pathLst>
          </a:custGeom>
          <a:solidFill>
            <a:srgbClr val="3C514B">
              <a:alpha val="87843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81054E9-F851-4E99-9B86-0DF9A1A5D0DD}"/>
              </a:ext>
            </a:extLst>
          </p:cNvPr>
          <p:cNvSpPr txBox="1">
            <a:spLocks/>
          </p:cNvSpPr>
          <p:nvPr/>
        </p:nvSpPr>
        <p:spPr>
          <a:xfrm>
            <a:off x="1083733" y="3889218"/>
            <a:ext cx="5478432" cy="10320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400">
                <a:solidFill>
                  <a:srgbClr val="FEFFFF"/>
                </a:solidFill>
              </a:rPr>
              <a:t>Map Overview of Recreation Districts</a:t>
            </a:r>
          </a:p>
        </p:txBody>
      </p:sp>
    </p:spTree>
    <p:extLst>
      <p:ext uri="{BB962C8B-B14F-4D97-AF65-F5344CB8AC3E}">
        <p14:creationId xmlns:p14="http://schemas.microsoft.com/office/powerpoint/2010/main" val="3749642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1972F-15C2-44AC-8AF2-B0AFC5D23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09"/>
            <a:ext cx="8170338" cy="1359187"/>
          </a:xfrm>
        </p:spPr>
        <p:txBody>
          <a:bodyPr>
            <a:normAutofit/>
          </a:bodyPr>
          <a:lstStyle/>
          <a:p>
            <a:pPr algn="ctr"/>
            <a:r>
              <a:rPr lang="en-US" u="sng" dirty="0">
                <a:solidFill>
                  <a:schemeClr val="tx2">
                    <a:lumMod val="75000"/>
                  </a:schemeClr>
                </a:solidFill>
              </a:rPr>
              <a:t>Consideration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: </a:t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Total Consolidation of All Districts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C754F0A7-1533-48E0-BAFE-359C3529BC0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37741310"/>
              </p:ext>
            </p:extLst>
          </p:nvPr>
        </p:nvGraphicFramePr>
        <p:xfrm>
          <a:off x="2550955" y="2556670"/>
          <a:ext cx="3727130" cy="3368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EA0A6-2858-4701-ADD8-FDE7572598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6896" y="3390254"/>
            <a:ext cx="3999001" cy="1359187"/>
          </a:xfrm>
        </p:spPr>
        <p:txBody>
          <a:bodyPr/>
          <a:lstStyle/>
          <a:p>
            <a:pPr algn="ctr"/>
            <a:r>
              <a:rPr lang="en-US" u="sng" dirty="0"/>
              <a:t>Board Recommendation</a:t>
            </a:r>
            <a:r>
              <a:rPr lang="en-US" dirty="0"/>
              <a:t>:</a:t>
            </a:r>
          </a:p>
          <a:p>
            <a:pPr algn="ctr"/>
            <a:r>
              <a:rPr lang="en-US" b="1" i="1" dirty="0"/>
              <a:t>Not to Consolidate All of the Recreation Districts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F12CF85-3A72-47B6-807F-143F1BC385E9}"/>
              </a:ext>
            </a:extLst>
          </p:cNvPr>
          <p:cNvSpPr txBox="1">
            <a:spLocks/>
          </p:cNvSpPr>
          <p:nvPr/>
        </p:nvSpPr>
        <p:spPr>
          <a:xfrm>
            <a:off x="2231162" y="1980407"/>
            <a:ext cx="4366716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/>
              <a:t>Things the Board Considered: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4C3BDC1-A22E-4163-A0E5-B49370B7E66F}"/>
              </a:ext>
            </a:extLst>
          </p:cNvPr>
          <p:cNvSpPr txBox="1">
            <a:spLocks/>
          </p:cNvSpPr>
          <p:nvPr/>
        </p:nvSpPr>
        <p:spPr>
          <a:xfrm>
            <a:off x="7048767" y="2556669"/>
            <a:ext cx="3727130" cy="336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10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0" grpId="0" build="p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2475</TotalTime>
  <Words>1950</Words>
  <Application>Microsoft Office PowerPoint</Application>
  <PresentationFormat>Widescreen</PresentationFormat>
  <Paragraphs>330</Paragraphs>
  <Slides>41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Century Gothic</vt:lpstr>
      <vt:lpstr>Wingdings 3</vt:lpstr>
      <vt:lpstr>Wisp</vt:lpstr>
      <vt:lpstr>Terrebonne Parish Recreation Modernization Board</vt:lpstr>
      <vt:lpstr>Board Members</vt:lpstr>
      <vt:lpstr>“Change is the law of life and those who look only to the past or present are certain to miss the future.”</vt:lpstr>
      <vt:lpstr>The Current System</vt:lpstr>
      <vt:lpstr>Roles and Responsibilities Under Our Current System</vt:lpstr>
      <vt:lpstr>Resolution No. 20-247</vt:lpstr>
      <vt:lpstr>Total Consolidation, Moving of Lines and Merging of Districts</vt:lpstr>
      <vt:lpstr>PowerPoint Presentation</vt:lpstr>
      <vt:lpstr>Consideration:  Total Consolidation of All Districts</vt:lpstr>
      <vt:lpstr>Consideration:  Merging of Districts</vt:lpstr>
      <vt:lpstr>Scenarios Evaluated</vt:lpstr>
      <vt:lpstr>Scenarios Evaluated</vt:lpstr>
      <vt:lpstr>Board Recommendation:  Merge Recreation Districts 1, 2/3, 8 &amp; 9</vt:lpstr>
      <vt:lpstr>PowerPoint Presentation</vt:lpstr>
      <vt:lpstr>Recommendations on other Districts</vt:lpstr>
      <vt:lpstr>Board Efficiencies and Accountability</vt:lpstr>
      <vt:lpstr>Standing Committee on Quality of Life</vt:lpstr>
      <vt:lpstr>Accounting and Spending</vt:lpstr>
      <vt:lpstr>Board Efficiencies and Accountability</vt:lpstr>
      <vt:lpstr>Concession Sales</vt:lpstr>
      <vt:lpstr>Non-Profit Concession Sales</vt:lpstr>
      <vt:lpstr>Planning and Capital Projects</vt:lpstr>
      <vt:lpstr>PowerPoint Presentation</vt:lpstr>
      <vt:lpstr>PowerPoint Presentation</vt:lpstr>
      <vt:lpstr>Recreational Programming and TPR</vt:lpstr>
      <vt:lpstr>Scheduling, Scheduling, Scheduling…</vt:lpstr>
      <vt:lpstr>Registration</vt:lpstr>
      <vt:lpstr>Recreational Programming and TPR</vt:lpstr>
      <vt:lpstr>Organizational Chart</vt:lpstr>
      <vt:lpstr>Coaches and Officials’ Meetings</vt:lpstr>
      <vt:lpstr>Individual Sport Recommendations</vt:lpstr>
      <vt:lpstr>TPR Competitive League</vt:lpstr>
      <vt:lpstr>Individual Sport Recommendations</vt:lpstr>
      <vt:lpstr>Individual Sport Recommendations</vt:lpstr>
      <vt:lpstr>Beyond Traditional Sports</vt:lpstr>
      <vt:lpstr>Trailways, Blueways &amp; Fishing</vt:lpstr>
      <vt:lpstr>Adult and Senior Recreation</vt:lpstr>
      <vt:lpstr>Airbase Complex</vt:lpstr>
      <vt:lpstr>Adaptive Sports and Recreation</vt:lpstr>
      <vt:lpstr>Bayou Buddies</vt:lpstr>
      <vt:lpstr>“If you always do what you’ve always done, you’ll get what you’ve always got.”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Terrebonne Parish Recreation Modernization Board</dc:title>
  <dc:creator>HEBERT, NICHOLAS</dc:creator>
  <cp:lastModifiedBy>NICHOLAS</cp:lastModifiedBy>
  <cp:revision>96</cp:revision>
  <dcterms:created xsi:type="dcterms:W3CDTF">2021-03-20T13:43:23Z</dcterms:created>
  <dcterms:modified xsi:type="dcterms:W3CDTF">2021-03-24T15:45:38Z</dcterms:modified>
</cp:coreProperties>
</file>